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65" r:id="rId2"/>
    <p:sldId id="256" r:id="rId3"/>
    <p:sldId id="264" r:id="rId4"/>
    <p:sldId id="271" r:id="rId5"/>
    <p:sldId id="268" r:id="rId6"/>
    <p:sldId id="260" r:id="rId7"/>
    <p:sldId id="258" r:id="rId8"/>
    <p:sldId id="266" r:id="rId9"/>
    <p:sldId id="273" r:id="rId10"/>
    <p:sldId id="257" r:id="rId11"/>
    <p:sldId id="272" r:id="rId12"/>
    <p:sldId id="263" r:id="rId13"/>
    <p:sldId id="259" r:id="rId14"/>
    <p:sldId id="262" r:id="rId15"/>
    <p:sldId id="269" r:id="rId16"/>
    <p:sldId id="274" r:id="rId17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0000"/>
    <a:srgbClr val="00542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22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7E545F-1C2F-4290-94DD-7263BF16B129}" type="doc">
      <dgm:prSet loTypeId="urn:microsoft.com/office/officeart/2005/8/layout/radial5" loCatId="cycle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2A35C11B-B377-4589-B4CF-0277B7637DC6}" type="pres">
      <dgm:prSet presAssocID="{577E545F-1C2F-4290-94DD-7263BF16B12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216314B-09F0-41FC-ACC1-A71A44B22ADB}" type="presOf" srcId="{577E545F-1C2F-4290-94DD-7263BF16B129}" destId="{2A35C11B-B377-4589-B4CF-0277B7637DC6}" srcOrd="0" destOrd="0" presId="urn:microsoft.com/office/officeart/2005/8/layout/radial5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C031D-32C5-46B9-94AC-26BAFC5596EB}" type="datetimeFigureOut">
              <a:rPr lang="ru-RU" smtClean="0"/>
              <a:t>23.10.2014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AFC76-48AC-45B3-A2DC-7D8263E46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33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A18D5-0751-47CD-BA3B-CF5B2A555CC7}" type="datetimeFigureOut">
              <a:rPr lang="ru-RU" smtClean="0"/>
              <a:pPr/>
              <a:t>23.10.2014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2D023-247C-4CBE-B972-2FE4C50B5F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2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00041"/>
            <a:ext cx="8229600" cy="1311209"/>
          </a:xfr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chemeClr val="bg1"/>
                </a:solidFill>
              </a:rPr>
              <a:t>Муниципальное бюджетное дошкольное образовательное </a:t>
            </a:r>
            <a:r>
              <a:rPr lang="ru-RU" sz="2800" b="1" i="1" smtClean="0">
                <a:solidFill>
                  <a:schemeClr val="bg1"/>
                </a:solidFill>
              </a:rPr>
              <a:t>учреждение д/с №</a:t>
            </a:r>
            <a:r>
              <a:rPr lang="ru-RU" sz="2800" b="1" i="1" dirty="0" smtClean="0">
                <a:solidFill>
                  <a:schemeClr val="bg1"/>
                </a:solidFill>
              </a:rPr>
              <a:t>17 «Ёлочка»</a:t>
            </a:r>
            <a:br>
              <a:rPr lang="ru-RU" sz="2800" b="1" i="1" dirty="0" smtClean="0">
                <a:solidFill>
                  <a:schemeClr val="bg1"/>
                </a:solidFill>
              </a:rPr>
            </a:br>
            <a:r>
              <a:rPr lang="ru-RU" sz="2800" b="1" i="1" dirty="0" smtClean="0">
                <a:solidFill>
                  <a:schemeClr val="bg1"/>
                </a:solidFill>
              </a:rPr>
              <a:t>комбинированного вида</a:t>
            </a:r>
            <a:endParaRPr lang="ru-RU" sz="2800" b="1" i="1" dirty="0">
              <a:solidFill>
                <a:schemeClr val="bg1"/>
              </a:solidFill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250821"/>
              </p:ext>
            </p:extLst>
          </p:nvPr>
        </p:nvGraphicFramePr>
        <p:xfrm>
          <a:off x="7128284" y="4093056"/>
          <a:ext cx="1805880" cy="2046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15716" y="4077072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ЛОГОПЕДИЧЕСКАЯ ГРУППА «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УЛЫБКА»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детьми работают специалисты:</a:t>
            </a:r>
          </a:p>
          <a:p>
            <a:r>
              <a:rPr lang="ru-RU" dirty="0" smtClean="0">
                <a:solidFill>
                  <a:srgbClr val="005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Баскакова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арианна Юрьевна - 1 кв. категория</a:t>
            </a:r>
          </a:p>
          <a:p>
            <a:r>
              <a:rPr lang="ru-RU" dirty="0" smtClean="0">
                <a:solidFill>
                  <a:srgbClr val="0054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Шикова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Александровна – 1 кв. категория</a:t>
            </a:r>
          </a:p>
          <a:p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Замелина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Владимировна – 1 кв. категория</a:t>
            </a: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678396" y="2296089"/>
            <a:ext cx="7787208" cy="1584176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  ПРЕДМЕТНО – ПРОСТРАНСТВЕННАЯ   СРЕДА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571480"/>
            <a:ext cx="4643470" cy="64294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«ЗОЖ»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65567" y="4082576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66"/>
                </a:solidFill>
              </a:rPr>
              <a:t>ЦЕНТР  ФИЗИЧЕСКОЙ  КУЛЬТУРЫ</a:t>
            </a:r>
            <a:endParaRPr lang="ru-RU" sz="1600" b="1" dirty="0">
              <a:solidFill>
                <a:srgbClr val="00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714" y="1507727"/>
            <a:ext cx="3042058" cy="2281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71" y="2170782"/>
            <a:ext cx="2427734" cy="32369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38128" y="5407761"/>
            <a:ext cx="2402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психологической разгрузки</a:t>
            </a:r>
            <a:endParaRPr lang="ru-RU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7" y="1478137"/>
            <a:ext cx="2878361" cy="21587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3568" y="3897910"/>
            <a:ext cx="2063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</a:p>
          <a:p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ПРОБУЖДЕНИЯ</a:t>
            </a:r>
            <a:endParaRPr lang="ru-RU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319298" cy="112989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Зона индивидуальной коррекции звукопроизношения</a:t>
            </a:r>
            <a:endParaRPr lang="ru-RU" dirty="0"/>
          </a:p>
        </p:txBody>
      </p:sp>
      <p:pic>
        <p:nvPicPr>
          <p:cNvPr id="3" name="Рисунок 2" descr="SDC117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6239" y="9224945"/>
            <a:ext cx="741556" cy="556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1835696" y="5161224"/>
            <a:ext cx="6091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5426"/>
                </a:solidFill>
              </a:rPr>
              <a:t>Учимся здесь мы змейкой шипеть,</a:t>
            </a:r>
          </a:p>
          <a:p>
            <a:r>
              <a:rPr lang="ru-RU" sz="2000" b="1" dirty="0" smtClean="0">
                <a:solidFill>
                  <a:srgbClr val="005426"/>
                </a:solidFill>
              </a:rPr>
              <a:t>Пчелкой жужжать и собачкой рычать.</a:t>
            </a:r>
          </a:p>
          <a:p>
            <a:r>
              <a:rPr lang="ru-RU" sz="2000" b="1" dirty="0" smtClean="0">
                <a:solidFill>
                  <a:srgbClr val="005426"/>
                </a:solidFill>
              </a:rPr>
              <a:t>Упражненья выполнять</a:t>
            </a:r>
          </a:p>
          <a:p>
            <a:r>
              <a:rPr lang="ru-RU" sz="2000" b="1" dirty="0" smtClean="0">
                <a:solidFill>
                  <a:srgbClr val="005426"/>
                </a:solidFill>
              </a:rPr>
              <a:t>Чтобы звуки четко знать.</a:t>
            </a:r>
            <a:endParaRPr lang="ru-RU" sz="2000" b="1" dirty="0">
              <a:solidFill>
                <a:srgbClr val="00542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094" y="3754448"/>
            <a:ext cx="2353067" cy="1764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209" y="2532328"/>
            <a:ext cx="3505195" cy="2628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07" y="2096248"/>
            <a:ext cx="2257056" cy="1692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41" y="2052398"/>
            <a:ext cx="1778376" cy="125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642918"/>
            <a:ext cx="7043758" cy="57150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Речь – на кончиках пальцев…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28662" y="3786190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Различные </a:t>
            </a:r>
            <a:r>
              <a:rPr lang="ru-RU" b="1" dirty="0" smtClean="0"/>
              <a:t>шнуровки.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393669" y="4034617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 smtClean="0"/>
              <a:t>Суджок</a:t>
            </a:r>
            <a:r>
              <a:rPr lang="ru-RU" b="1" dirty="0" smtClean="0"/>
              <a:t>-терапия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857884" y="5643578"/>
            <a:ext cx="1643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Массаж, пальчиковая гимнастика </a:t>
            </a:r>
          </a:p>
          <a:p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6" y="1357298"/>
            <a:ext cx="1821669" cy="24288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8" y="1357298"/>
            <a:ext cx="3313657" cy="24852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422" y="3842541"/>
            <a:ext cx="3527594" cy="2645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642918"/>
            <a:ext cx="6329378" cy="7143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Стимульный</a:t>
            </a:r>
            <a:r>
              <a:rPr lang="ru-RU" dirty="0" smtClean="0"/>
              <a:t> материал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55776" y="5812997"/>
            <a:ext cx="59662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u="sng" dirty="0" smtClean="0">
                <a:solidFill>
                  <a:srgbClr val="FF0000"/>
                </a:solidFill>
              </a:rPr>
              <a:t>Домик добрых дел:</a:t>
            </a:r>
          </a:p>
          <a:p>
            <a:pPr algn="r"/>
            <a:r>
              <a:rPr lang="ru-RU" sz="1400" dirty="0" smtClean="0">
                <a:solidFill>
                  <a:srgbClr val="000066"/>
                </a:solidFill>
              </a:rPr>
              <a:t>за добрые дела </a:t>
            </a:r>
            <a:r>
              <a:rPr lang="ru-RU" sz="1400" dirty="0">
                <a:solidFill>
                  <a:srgbClr val="000066"/>
                </a:solidFill>
              </a:rPr>
              <a:t> </a:t>
            </a:r>
            <a:r>
              <a:rPr lang="ru-RU" sz="1400" dirty="0" smtClean="0">
                <a:solidFill>
                  <a:srgbClr val="000066"/>
                </a:solidFill>
              </a:rPr>
              <a:t>дети получают поощрение «СМАЙЛИК»</a:t>
            </a:r>
          </a:p>
          <a:p>
            <a:pPr algn="r"/>
            <a:r>
              <a:rPr lang="ru-RU" sz="1400" dirty="0" smtClean="0">
                <a:solidFill>
                  <a:srgbClr val="000066"/>
                </a:solidFill>
              </a:rPr>
              <a:t> и отмечают свое настроение</a:t>
            </a:r>
            <a:endParaRPr lang="ru-RU" sz="1400" dirty="0">
              <a:solidFill>
                <a:srgbClr val="00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72" y="1577226"/>
            <a:ext cx="3063017" cy="40840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53" y="1577227"/>
            <a:ext cx="3120571" cy="4160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86834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dirty="0" smtClean="0"/>
              <a:t>Макет как элемент предметной среды для сюжетной игры старших дошкольников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34108" y="4365104"/>
            <a:ext cx="2702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Макет</a:t>
            </a:r>
            <a:r>
              <a:rPr lang="ru-RU" sz="1400" b="1" dirty="0" smtClean="0"/>
              <a:t> «Домик </a:t>
            </a:r>
            <a:r>
              <a:rPr lang="ru-RU" sz="1400" b="1" dirty="0"/>
              <a:t> </a:t>
            </a:r>
            <a:r>
              <a:rPr lang="ru-RU" sz="1400" b="1" dirty="0" smtClean="0"/>
              <a:t>малышки»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85524" y="6031432"/>
            <a:ext cx="3429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Макет</a:t>
            </a:r>
            <a:r>
              <a:rPr lang="ru-RU" sz="1400" b="1" dirty="0" smtClean="0"/>
              <a:t> «Гостиная Барби»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300192" y="6033236"/>
            <a:ext cx="2571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Макет</a:t>
            </a:r>
            <a:r>
              <a:rPr lang="ru-RU" sz="1400" b="1" dirty="0" smtClean="0"/>
              <a:t> «Кухня Катюши»</a:t>
            </a:r>
            <a:endParaRPr lang="ru-RU" sz="1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4" y="2103373"/>
            <a:ext cx="2631598" cy="19736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32" y="4024429"/>
            <a:ext cx="2471449" cy="18535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214" y="4049774"/>
            <a:ext cx="2545088" cy="1908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341" y="1606513"/>
            <a:ext cx="3257513" cy="2443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78581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800" dirty="0" smtClean="0"/>
              <a:t>Макеты как элемент предметной среды для сюжетной игры старших дошкольников</a:t>
            </a:r>
            <a:endParaRPr lang="ru-RU" sz="2800" dirty="0"/>
          </a:p>
        </p:txBody>
      </p:sp>
      <p:pic>
        <p:nvPicPr>
          <p:cNvPr id="3" name="Рисунок 2" descr="P1010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643050"/>
            <a:ext cx="2752423" cy="20595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43306" y="1571612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Макет</a:t>
            </a:r>
            <a:r>
              <a:rPr lang="ru-RU" sz="1400" b="1" dirty="0" smtClean="0"/>
              <a:t> «Город и дорожное движение»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43372" y="2500306"/>
            <a:ext cx="1285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Макет </a:t>
            </a:r>
            <a:r>
              <a:rPr lang="ru-RU" sz="1400" b="1" dirty="0" smtClean="0"/>
              <a:t>«Долина динозавров»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28596" y="3857628"/>
            <a:ext cx="13573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/>
              <a:t>Макет </a:t>
            </a:r>
            <a:r>
              <a:rPr lang="ru-RU" sz="1400" b="1" dirty="0" smtClean="0"/>
              <a:t>«Лесные животные»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15008" y="614364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Макет </a:t>
            </a:r>
            <a:r>
              <a:rPr lang="ru-RU" sz="1400" b="1" dirty="0" smtClean="0"/>
              <a:t>«Животные жарких стран»</a:t>
            </a:r>
            <a:endParaRPr lang="ru-RU" sz="1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105" y="1428736"/>
            <a:ext cx="2977136" cy="22328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55" y="3857628"/>
            <a:ext cx="2867779" cy="21508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9" y="3911102"/>
            <a:ext cx="2796478" cy="20973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642918"/>
            <a:ext cx="6329378" cy="71438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15238" y="1909069"/>
            <a:ext cx="596626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ВСЮ МЫ ПОКАЗАЛИ,</a:t>
            </a: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СЕБЕ ВСЕ РАССКАЗАЛИ.</a:t>
            </a: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В ГОСТИ СНОВА БУДЕМ ЖДАТЬ,</a:t>
            </a: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ЕСТЬ ЕЩЕ, </a:t>
            </a:r>
          </a:p>
          <a:p>
            <a:pPr algn="ctr"/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ПОКАЗАТЬ!</a:t>
            </a:r>
            <a:endParaRPr lang="ru-RU" sz="3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scorpionse.ucoz.ru/_si/0/1844972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68566"/>
            <a:ext cx="2760241" cy="216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4104/marya-foygl.14/0_1a538_58f2c502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709" y="2104916"/>
            <a:ext cx="11811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81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500042"/>
            <a:ext cx="8786874" cy="917596"/>
          </a:xfrm>
          <a:blipFill>
            <a:blip r:embed="rId3" cstate="print"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Группа компенсирующей направленности для детей с нарушениями речи (5-6 лет).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91776"/>
            <a:ext cx="2218307" cy="17405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171" y="4547895"/>
            <a:ext cx="2956044" cy="17567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729612"/>
            <a:ext cx="3583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группе всем на диво,</a:t>
            </a:r>
          </a:p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нарядно и красиво!</a:t>
            </a:r>
          </a:p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много есть у нас </a:t>
            </a:r>
          </a:p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покажем мы сейчас!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831" y="1616931"/>
            <a:ext cx="3544408" cy="26583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783" y="4474530"/>
            <a:ext cx="2689104" cy="2016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642918"/>
            <a:ext cx="4643470" cy="582594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Учимся, играя.</a:t>
            </a:r>
            <a:endParaRPr lang="ru-RU" dirty="0"/>
          </a:p>
        </p:txBody>
      </p:sp>
      <p:pic>
        <p:nvPicPr>
          <p:cNvPr id="3" name="Рисунок 2" descr="SDC117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6239" y="9224945"/>
            <a:ext cx="741556" cy="556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126293" y="122551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Мы с фигурами знакомы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Про цифры, буквы узнаем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 в школу скоро мы пойдём!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65" y="1471433"/>
            <a:ext cx="2545088" cy="19088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1" y="2451382"/>
            <a:ext cx="3985248" cy="2988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928" y="3683149"/>
            <a:ext cx="3231673" cy="24237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91681" y="587727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ЗОНА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6" y="1026000"/>
            <a:ext cx="1713708" cy="1218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28596" y="500042"/>
            <a:ext cx="8215370" cy="71438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Мы познаём себя и мир, 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нам это интересно!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8" name="Рисунок 7" descr="2885b473c7a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7594" y="1416004"/>
            <a:ext cx="2628918" cy="1643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5" name="TextBox 14"/>
          <p:cNvSpPr txBox="1"/>
          <p:nvPr/>
        </p:nvSpPr>
        <p:spPr>
          <a:xfrm>
            <a:off x="6088190" y="3301177"/>
            <a:ext cx="2555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</a:rPr>
              <a:t>    Узнаём  самое интересное  о мире</a:t>
            </a:r>
            <a:r>
              <a:rPr lang="ru-RU" b="1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706" y="4066496"/>
            <a:ext cx="3386694" cy="23582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328" y="2924943"/>
            <a:ext cx="1761954" cy="2349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0" y="1416004"/>
            <a:ext cx="3874950" cy="29062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63162" y="5507990"/>
            <a:ext cx="256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природы и экспериментирования</a:t>
            </a:r>
            <a:endParaRPr lang="ru-RU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20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28596" y="500042"/>
            <a:ext cx="8215370" cy="71438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Мы познаём себя и мир, </a:t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нам это интересно!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00926" y="1428736"/>
            <a:ext cx="1643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Игротеки:</a:t>
            </a:r>
          </a:p>
          <a:p>
            <a:r>
              <a:rPr lang="ru-RU" sz="1400" dirty="0" smtClean="0"/>
              <a:t>-Логопедическая,</a:t>
            </a:r>
          </a:p>
          <a:p>
            <a:r>
              <a:rPr lang="ru-RU" sz="1400" dirty="0" smtClean="0"/>
              <a:t>-Подвижная,</a:t>
            </a:r>
          </a:p>
          <a:p>
            <a:r>
              <a:rPr lang="ru-RU" sz="1400" dirty="0" smtClean="0"/>
              <a:t>-Весёлая,</a:t>
            </a:r>
          </a:p>
          <a:p>
            <a:r>
              <a:rPr lang="ru-RU" sz="1400" dirty="0" smtClean="0"/>
              <a:t>-Познавательная.,</a:t>
            </a:r>
          </a:p>
          <a:p>
            <a:r>
              <a:rPr lang="ru-RU" sz="1400" dirty="0" smtClean="0"/>
              <a:t>-Психологическая.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429520" y="3786190"/>
            <a:ext cx="13573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Книжный уголок:</a:t>
            </a:r>
          </a:p>
          <a:p>
            <a:r>
              <a:rPr lang="ru-RU" sz="1400" dirty="0" smtClean="0"/>
              <a:t>Оформляется по лексическим темам.</a:t>
            </a:r>
            <a:endParaRPr lang="ru-RU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3000364" y="1714488"/>
            <a:ext cx="1571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Уголок</a:t>
            </a:r>
          </a:p>
          <a:p>
            <a:r>
              <a:rPr lang="ru-RU" sz="1400" b="1" dirty="0" smtClean="0"/>
              <a:t>государственной </a:t>
            </a:r>
          </a:p>
          <a:p>
            <a:r>
              <a:rPr lang="ru-RU" sz="1400" b="1" dirty="0" smtClean="0"/>
              <a:t>символики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14282" y="3929066"/>
            <a:ext cx="1785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Уголок  ФЭМП</a:t>
            </a:r>
            <a:endParaRPr lang="ru-RU" sz="1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93" y="1386019"/>
            <a:ext cx="2594233" cy="1945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1386019"/>
            <a:ext cx="2553727" cy="19152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216" y="3847744"/>
            <a:ext cx="2973286" cy="2229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6845" y="3886814"/>
            <a:ext cx="2851010" cy="2138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642918"/>
            <a:ext cx="5614998" cy="642942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Наш вернисаж…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47" y="1399030"/>
            <a:ext cx="2816402" cy="2112301"/>
          </a:xfrm>
          <a:prstGeom prst="rect">
            <a:avLst/>
          </a:prstGeom>
        </p:spPr>
      </p:pic>
      <p:pic>
        <p:nvPicPr>
          <p:cNvPr id="1026" name="Picture 2" descr="https://encrypted-tbn1.gstatic.com/images?q=tbn:ANd9GcQ3xiltDWlkUV_eYmpJTcTzHdYX8Hnlnr8DLBy2p5uW-3LsROG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37867"/>
            <a:ext cx="1757747" cy="131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636" y="4500002"/>
            <a:ext cx="36849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 МЫ НЕ ТОЛЬКО БЕГАТЬ,</a:t>
            </a:r>
          </a:p>
          <a:p>
            <a:r>
              <a:rPr lang="ru-RU" sz="16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ВЕСЕЛИТЬСЯ И ИГРАТЬ</a:t>
            </a:r>
          </a:p>
          <a:p>
            <a:r>
              <a:rPr lang="ru-RU" sz="16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КРОМЕ ЭТОГО МЫ ОЧЕНЬ</a:t>
            </a:r>
          </a:p>
          <a:p>
            <a:r>
              <a:rPr lang="ru-RU" sz="16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ЛЮБИМ РИСОВАТЬ.</a:t>
            </a:r>
            <a:endParaRPr lang="ru-RU" sz="1600" b="1" i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6909" y="3645069"/>
            <a:ext cx="2128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</a:rPr>
              <a:t>УГОЛОК  художественного </a:t>
            </a:r>
          </a:p>
          <a:p>
            <a:r>
              <a:rPr lang="ru-RU" b="1" dirty="0" smtClean="0">
                <a:solidFill>
                  <a:srgbClr val="000066"/>
                </a:solidFill>
              </a:rPr>
              <a:t>творчества</a:t>
            </a:r>
            <a:endParaRPr lang="ru-RU" b="1" dirty="0">
              <a:solidFill>
                <a:srgbClr val="00006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311" y="3511331"/>
            <a:ext cx="2690190" cy="20176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95" y="1410760"/>
            <a:ext cx="2088793" cy="2785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28596" y="500042"/>
            <a:ext cx="8215370" cy="71438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 -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ТЕАТРАЛЬНЫЙ ЦЕНТР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80527" y="4119776"/>
            <a:ext cx="31088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группе все актеры,</a:t>
            </a:r>
          </a:p>
          <a:p>
            <a:pPr algn="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Кукловоды </a:t>
            </a:r>
            <a:r>
              <a:rPr lang="ru-RU" sz="16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танцоры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и каждый час </a:t>
            </a:r>
          </a:p>
          <a:p>
            <a:pPr algn="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хотим играть для вас!!!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002" y="1407398"/>
            <a:ext cx="3190142" cy="23926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519" y="4056378"/>
            <a:ext cx="2802625" cy="21019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7" y="1298711"/>
            <a:ext cx="1962822" cy="26170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216" y="4000744"/>
            <a:ext cx="2886080" cy="2164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71" y="1584746"/>
            <a:ext cx="2727565" cy="2045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86834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ИГРОВАЯ  ЗОНА  для девочек</a:t>
            </a:r>
            <a:endParaRPr lang="ru-RU" dirty="0"/>
          </a:p>
        </p:txBody>
      </p:sp>
      <p:pic>
        <p:nvPicPr>
          <p:cNvPr id="3" name="Рисунок 2" descr="SDC117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6239" y="9224945"/>
            <a:ext cx="741556" cy="556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670" y="2002728"/>
            <a:ext cx="2848138" cy="21361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678" y="2852936"/>
            <a:ext cx="3025141" cy="226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1982212"/>
            <a:ext cx="2248392" cy="29978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71800" y="4365104"/>
            <a:ext cx="32538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Играть мы очень любим:</a:t>
            </a:r>
          </a:p>
          <a:p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друзья!</a:t>
            </a:r>
          </a:p>
          <a:p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игр прожить ребенку</a:t>
            </a:r>
          </a:p>
          <a:p>
            <a:r>
              <a:rPr lang="ru-RU" sz="24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Никак, никак нельзя.</a:t>
            </a:r>
            <a:endParaRPr lang="ru-RU" sz="24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86834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ИГРОВАЯ  ЗОНА  для мальчиков</a:t>
            </a:r>
            <a:endParaRPr lang="ru-RU" dirty="0"/>
          </a:p>
        </p:txBody>
      </p:sp>
      <p:pic>
        <p:nvPicPr>
          <p:cNvPr id="3" name="Рисунок 2" descr="SDC117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6239" y="9224945"/>
            <a:ext cx="741556" cy="556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05" y="1966707"/>
            <a:ext cx="3966753" cy="29750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30" y="2024844"/>
            <a:ext cx="3889237" cy="29169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6948" y="5229200"/>
            <a:ext cx="5256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ВОТ ЛЮБИМОЕ МЕСТЕЧКО,</a:t>
            </a:r>
          </a:p>
          <a:p>
            <a: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ВРЕМЯ МЧИТЬСЯ, СЛОВНО РЕЧКА,</a:t>
            </a:r>
          </a:p>
          <a:p>
            <a: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ТУТ БЫСТРО ВЗРОСЛЫМ МОЖНО СТАТЬ,</a:t>
            </a:r>
          </a:p>
          <a:p>
            <a: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ПРОФЕССИИ МЕНЯТЬ!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48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416</Words>
  <Application>Microsoft Office PowerPoint</Application>
  <PresentationFormat>Экран (4:3)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Тема Office</vt:lpstr>
      <vt:lpstr>Муниципальное бюджетное дошкольное образовательное учреждение д/с №17 «Ёлочка» комбинированного вида</vt:lpstr>
      <vt:lpstr>Группа компенсирующей направленности для детей с нарушениями речи (5-6 лет).</vt:lpstr>
      <vt:lpstr>Учимся, играя.</vt:lpstr>
      <vt:lpstr>Презентация PowerPoint</vt:lpstr>
      <vt:lpstr>Презентация PowerPoint</vt:lpstr>
      <vt:lpstr>Наш вернисаж…</vt:lpstr>
      <vt:lpstr>Презентация PowerPoint</vt:lpstr>
      <vt:lpstr>ИГРОВАЯ  ЗОНА  для девочек</vt:lpstr>
      <vt:lpstr>ИГРОВАЯ  ЗОНА  для мальчиков</vt:lpstr>
      <vt:lpstr>«ЗОЖ»</vt:lpstr>
      <vt:lpstr>Зона индивидуальной коррекции звукопроизношения</vt:lpstr>
      <vt:lpstr>Речь – на кончиках пальцев…</vt:lpstr>
      <vt:lpstr>Стимульный материал</vt:lpstr>
      <vt:lpstr>Макет как элемент предметной среды для сюжетной игры старших дошкольников</vt:lpstr>
      <vt:lpstr>Макеты как элемент предметной среды для сюжетной игры старших дошкольников</vt:lpstr>
      <vt:lpstr>Спасибо за внимание!!!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Яркая группа – счастливое детство!</dc:title>
  <dc:creator>56</dc:creator>
  <cp:lastModifiedBy>RePack by Diakov</cp:lastModifiedBy>
  <cp:revision>82</cp:revision>
  <dcterms:created xsi:type="dcterms:W3CDTF">2011-03-23T05:42:33Z</dcterms:created>
  <dcterms:modified xsi:type="dcterms:W3CDTF">2014-10-23T09:07:20Z</dcterms:modified>
</cp:coreProperties>
</file>