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7"/>
  </p:notesMasterIdLst>
  <p:sldIdLst>
    <p:sldId id="399" r:id="rId2"/>
    <p:sldId id="404" r:id="rId3"/>
    <p:sldId id="405" r:id="rId4"/>
    <p:sldId id="415" r:id="rId5"/>
    <p:sldId id="416" r:id="rId6"/>
    <p:sldId id="414" r:id="rId7"/>
    <p:sldId id="406" r:id="rId8"/>
    <p:sldId id="407" r:id="rId9"/>
    <p:sldId id="408" r:id="rId10"/>
    <p:sldId id="410" r:id="rId11"/>
    <p:sldId id="411" r:id="rId12"/>
    <p:sldId id="409" r:id="rId13"/>
    <p:sldId id="412" r:id="rId14"/>
    <p:sldId id="413" r:id="rId15"/>
    <p:sldId id="418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6600"/>
    <a:srgbClr val="003300"/>
    <a:srgbClr val="000099"/>
    <a:srgbClr val="FF0066"/>
    <a:srgbClr val="FF0DFF"/>
    <a:srgbClr val="008000"/>
    <a:srgbClr val="9A009A"/>
    <a:srgbClr val="00FF00"/>
    <a:srgbClr val="660066"/>
    <a:srgbClr val="FFFF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735" autoAdjust="0"/>
    <p:restoredTop sz="94717" autoAdjust="0"/>
  </p:normalViewPr>
  <p:slideViewPr>
    <p:cSldViewPr>
      <p:cViewPr>
        <p:scale>
          <a:sx n="59" d="100"/>
          <a:sy n="59" d="100"/>
        </p:scale>
        <p:origin x="-1440" y="-3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B8091F-5491-4B38-9E87-79BA1BEC8BCE}" type="datetimeFigureOut">
              <a:rPr lang="ru-RU" smtClean="0"/>
              <a:pPr/>
              <a:t>21.02.2016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7D05AF-C673-4674-993C-2BDCDB9872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68491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516A3-8D58-43E3-9F42-DB3E95D7E33F}" type="datetimeFigureOut">
              <a:rPr lang="ru-RU"/>
              <a:pPr>
                <a:defRPr/>
              </a:pPr>
              <a:t>21.02.2016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FDC841-6718-4A2F-97DC-9504C44910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459F9-AE12-4473-A4B3-C74788AD7EE9}" type="datetimeFigureOut">
              <a:rPr lang="ru-RU"/>
              <a:pPr>
                <a:defRPr/>
              </a:pPr>
              <a:t>21.02.2016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273FBC-3DE7-40DE-82FC-36A60FCAAD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A9BD8D-B294-4064-9463-444C5A8A9E92}" type="datetimeFigureOut">
              <a:rPr lang="ru-RU"/>
              <a:pPr>
                <a:defRPr/>
              </a:pPr>
              <a:t>21.02.2016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CBC2EB-55B2-4BA4-B865-76E2050153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8BACA5-4181-4995-82F6-A1F5CAFDB5D6}" type="datetimeFigureOut">
              <a:rPr lang="ru-RU"/>
              <a:pPr>
                <a:defRPr/>
              </a:pPr>
              <a:t>21.02.2016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ACD19-884B-4DF0-AF41-785179AA21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2758D-1DCA-445E-A110-E203EEC7B69B}" type="datetimeFigureOut">
              <a:rPr lang="ru-RU"/>
              <a:pPr>
                <a:defRPr/>
              </a:pPr>
              <a:t>21.02.2016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AFFB34-7A20-4BDA-8F2A-54573D53F3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BBA50C-545F-4372-8730-C007875BDA25}" type="datetimeFigureOut">
              <a:rPr lang="ru-RU"/>
              <a:pPr>
                <a:defRPr/>
              </a:pPr>
              <a:t>21.02.2016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3C64AD-F730-4FB5-BC1F-4A3A884232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BC488C-42AE-4B99-A2DD-ADED836CB210}" type="datetimeFigureOut">
              <a:rPr lang="ru-RU"/>
              <a:pPr>
                <a:defRPr/>
              </a:pPr>
              <a:t>21.02.2016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5509C-55AC-43DB-9A49-2013E80719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4AE2B-01EB-429C-8F7A-73AA928243AB}" type="datetimeFigureOut">
              <a:rPr lang="ru-RU"/>
              <a:pPr>
                <a:defRPr/>
              </a:pPr>
              <a:t>21.02.2016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15B01B-3419-433A-AEF5-025FC5BECB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145F46-F03A-409E-9F1E-43113FFFE003}" type="datetimeFigureOut">
              <a:rPr lang="ru-RU"/>
              <a:pPr>
                <a:defRPr/>
              </a:pPr>
              <a:t>21.02.2016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B038A6-0836-4DC2-A950-CE99790E28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CF68B5-FE55-47C0-AABD-174E56D6D717}" type="datetimeFigureOut">
              <a:rPr lang="ru-RU"/>
              <a:pPr>
                <a:defRPr/>
              </a:pPr>
              <a:t>21.02.2016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6A6E1-46EC-4E4D-A724-54DB8C5966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73BFA2-0695-4EBA-BA6D-0411E15646F6}" type="datetimeFigureOut">
              <a:rPr lang="ru-RU"/>
              <a:pPr>
                <a:defRPr/>
              </a:pPr>
              <a:t>21.02.2016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ACBB8E-4B22-42EC-BEC0-F1127A31F5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2A07B78-25E2-45A7-9FD7-A2BA21A9E72B}" type="datetimeFigureOut">
              <a:rPr lang="ru-RU"/>
              <a:pPr>
                <a:defRPr/>
              </a:pPr>
              <a:t>21.02.2016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2FF0B52-E9F8-45A0-B52D-025462C0E5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 spd="slow">
    <p:zoom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34" descr="http://nevseoboi.com.ua/uploads/posts/2010-01/1264692471_slgg_201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1835696" y="3356992"/>
            <a:ext cx="7308304" cy="3501008"/>
          </a:xfrm>
        </p:spPr>
        <p:txBody>
          <a:bodyPr/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solidFill>
                  <a:srgbClr val="006600"/>
                </a:solidFill>
                <a:latin typeface="Comic Sans MS" pitchFamily="66" charset="0"/>
              </a:rPr>
              <a:t/>
            </a:r>
            <a:br>
              <a:rPr lang="ru-RU" sz="5400" b="1" dirty="0" smtClean="0">
                <a:solidFill>
                  <a:srgbClr val="006600"/>
                </a:solidFill>
                <a:latin typeface="Comic Sans MS" pitchFamily="66" charset="0"/>
              </a:rPr>
            </a:br>
            <a:r>
              <a:rPr lang="ru-RU" sz="54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ngsana New" pitchFamily="18" charset="-34"/>
              </a:rPr>
              <a:t/>
            </a:r>
            <a:br>
              <a:rPr lang="ru-RU" sz="54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ngsana New" pitchFamily="18" charset="-34"/>
              </a:rPr>
            </a:br>
            <a:endParaRPr lang="ru-RU" sz="5400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620688"/>
            <a:ext cx="7740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pPr algn="ctr"/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31640" y="476672"/>
            <a:ext cx="781236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детский сад №17 «Ёлочка» комбинированного вида</a:t>
            </a:r>
          </a:p>
          <a:p>
            <a:pPr algn="ctr"/>
            <a:endParaRPr lang="ru-RU" sz="2400" b="1" i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Презентация  группы  </a:t>
            </a:r>
            <a:r>
              <a:rPr lang="ru-RU" sz="44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общеразвивающей</a:t>
            </a:r>
            <a:r>
              <a:rPr lang="ru-RU" sz="4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направленности для </a:t>
            </a:r>
            <a:r>
              <a:rPr lang="ru-RU" sz="4400" b="1" i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детей  </a:t>
            </a:r>
          </a:p>
          <a:p>
            <a:pPr algn="ctr"/>
            <a:r>
              <a:rPr lang="ru-RU" sz="4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4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 до 5 лет</a:t>
            </a:r>
          </a:p>
          <a:p>
            <a:pPr algn="ctr"/>
            <a:endParaRPr lang="ru-RU" sz="2400" b="1" i="1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pPr algn="ctr"/>
            <a:endParaRPr lang="ru-RU" sz="2400" b="1" i="1" dirty="0" smtClean="0">
              <a:solidFill>
                <a:srgbClr val="006600"/>
              </a:solidFill>
              <a:latin typeface="Comic Sans MS" pitchFamily="66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59632" y="1916832"/>
            <a:ext cx="78843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rgbClr val="0066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34" descr="http://nevseoboi.com.ua/uploads/posts/2010-01/1264692471_slgg_201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78298"/>
          </a:xfrm>
        </p:spPr>
        <p:txBody>
          <a:bodyPr/>
          <a:lstStyle/>
          <a:p>
            <a:pPr lvl="0" eaLnBrk="0" hangingPunct="0"/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Такого музыкального уголка не видали Вы пока!</a:t>
            </a:r>
            <a:b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Вот гармошка, балалайка, </a:t>
            </a: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 гитаре поиграй-ка! </a:t>
            </a:r>
            <a:b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Барабан, флажки, платочки,  платья, ленты, </a:t>
            </a:r>
            <a:r>
              <a:rPr lang="ru-RU" sz="2400" b="1" i="1" dirty="0" err="1" smtClean="0">
                <a:solidFill>
                  <a:srgbClr val="0066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ободочки</a:t>
            </a: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Бубны, барабаны, погремушки! </a:t>
            </a:r>
            <a:b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Разных звуков есть болтушки!</a:t>
            </a:r>
            <a:r>
              <a:rPr lang="ru-RU" sz="2000" b="1" i="1" dirty="0" smtClean="0">
                <a:solidFill>
                  <a:srgbClr val="0066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000" b="1" i="1" dirty="0" smtClean="0">
                <a:solidFill>
                  <a:srgbClr val="0066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solidFill>
                  <a:srgbClr val="006600"/>
                </a:solidFill>
                <a:latin typeface="Comic Sans MS" pitchFamily="66" charset="0"/>
              </a:rPr>
              <a:t/>
            </a:r>
            <a:br>
              <a:rPr lang="ru-RU" sz="5400" b="1" dirty="0" smtClean="0">
                <a:solidFill>
                  <a:srgbClr val="006600"/>
                </a:solidFill>
                <a:latin typeface="Comic Sans MS" pitchFamily="66" charset="0"/>
              </a:rPr>
            </a:br>
            <a:r>
              <a:rPr lang="ru-RU" sz="54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ngsana New" pitchFamily="18" charset="-34"/>
              </a:rPr>
              <a:t/>
            </a:r>
            <a:br>
              <a:rPr lang="ru-RU" sz="54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ngsana New" pitchFamily="18" charset="-34"/>
              </a:rPr>
            </a:br>
            <a:endParaRPr lang="ru-RU" sz="5400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620688"/>
            <a:ext cx="7740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pPr algn="ctr"/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31640" y="476672"/>
            <a:ext cx="7128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pPr algn="ctr"/>
            <a:endParaRPr lang="ru-RU" b="1" dirty="0" smtClean="0">
              <a:solidFill>
                <a:srgbClr val="006600"/>
              </a:solidFill>
              <a:latin typeface="Comic Sans MS" pitchFamily="66" charset="0"/>
            </a:endParaRPr>
          </a:p>
        </p:txBody>
      </p:sp>
      <p:pic>
        <p:nvPicPr>
          <p:cNvPr id="17" name="Содержимое 16" descr="IMG_1722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292080" y="2276872"/>
            <a:ext cx="3528392" cy="2646293"/>
          </a:xfrm>
        </p:spPr>
      </p:pic>
      <p:pic>
        <p:nvPicPr>
          <p:cNvPr id="16" name="Содержимое 15" descr="IMG_1719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1115616" y="3645024"/>
            <a:ext cx="3558183" cy="2668637"/>
          </a:xfrm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34" descr="http://nevseoboi.com.ua/uploads/posts/2010-01/1264692471_slgg_201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78298"/>
          </a:xfrm>
        </p:spPr>
        <p:txBody>
          <a:bodyPr/>
          <a:lstStyle/>
          <a:p>
            <a:pPr lvl="0" eaLnBrk="0" hangingPunct="0"/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0066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000" b="1" i="1" dirty="0" smtClean="0">
                <a:solidFill>
                  <a:srgbClr val="0066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solidFill>
                  <a:srgbClr val="006600"/>
                </a:solidFill>
                <a:latin typeface="Comic Sans MS" pitchFamily="66" charset="0"/>
              </a:rPr>
              <a:t/>
            </a:r>
            <a:br>
              <a:rPr lang="ru-RU" sz="5400" b="1" dirty="0" smtClean="0">
                <a:solidFill>
                  <a:srgbClr val="006600"/>
                </a:solidFill>
                <a:latin typeface="Comic Sans MS" pitchFamily="66" charset="0"/>
              </a:rPr>
            </a:br>
            <a:r>
              <a:rPr lang="ru-RU" sz="54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ngsana New" pitchFamily="18" charset="-34"/>
              </a:rPr>
              <a:t/>
            </a:r>
            <a:br>
              <a:rPr lang="ru-RU" sz="54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ngsana New" pitchFamily="18" charset="-34"/>
              </a:rPr>
            </a:br>
            <a:endParaRPr lang="ru-RU" sz="5400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620688"/>
            <a:ext cx="7740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pPr algn="ctr"/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31640" y="476672"/>
            <a:ext cx="7128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pPr algn="ctr"/>
            <a:endParaRPr lang="ru-RU" b="1" dirty="0" smtClean="0">
              <a:solidFill>
                <a:srgbClr val="006600"/>
              </a:solidFill>
              <a:latin typeface="Comic Sans MS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27584" y="332657"/>
            <a:ext cx="806489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нашей группе все актеры, кукловоды и танцоры.</a:t>
            </a:r>
          </a:p>
          <a:p>
            <a:pPr algn="ctr"/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Каждый день и каждый час будем петь, играть для Вас!</a:t>
            </a:r>
          </a:p>
          <a:p>
            <a:pPr algn="ctr"/>
            <a:endParaRPr lang="ru-RU" dirty="0"/>
          </a:p>
        </p:txBody>
      </p:sp>
      <p:pic>
        <p:nvPicPr>
          <p:cNvPr id="14" name="Содержимое 13" descr="IMG_142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755576" y="3429000"/>
            <a:ext cx="4040188" cy="3030141"/>
          </a:xfrm>
        </p:spPr>
      </p:pic>
      <p:pic>
        <p:nvPicPr>
          <p:cNvPr id="15" name="Содержимое 14" descr="IMG_1427.JPG"/>
          <p:cNvPicPr>
            <a:picLocks noGrp="1" noChangeAspect="1"/>
          </p:cNvPicPr>
          <p:nvPr>
            <p:ph sz="quarter" idx="4"/>
          </p:nvPr>
        </p:nvPicPr>
        <p:blipFill>
          <a:blip r:embed="rId4" cstate="print"/>
          <a:stretch>
            <a:fillRect/>
          </a:stretch>
        </p:blipFill>
        <p:spPr>
          <a:xfrm>
            <a:off x="4932040" y="1916832"/>
            <a:ext cx="3959423" cy="2969567"/>
          </a:xfrm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34" descr="http://nevseoboi.com.ua/uploads/posts/2010-01/1264692471_slgg_201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solidFill>
                  <a:srgbClr val="006600"/>
                </a:solidFill>
                <a:latin typeface="Comic Sans MS" pitchFamily="66" charset="0"/>
              </a:rPr>
              <a:t/>
            </a:r>
            <a:br>
              <a:rPr lang="ru-RU" sz="5400" b="1" dirty="0" smtClean="0">
                <a:solidFill>
                  <a:srgbClr val="006600"/>
                </a:solidFill>
                <a:latin typeface="Comic Sans MS" pitchFamily="66" charset="0"/>
              </a:rPr>
            </a:br>
            <a:r>
              <a:rPr lang="ru-RU" sz="54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ngsana New" pitchFamily="18" charset="-34"/>
              </a:rPr>
              <a:t/>
            </a:r>
            <a:br>
              <a:rPr lang="ru-RU" sz="54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ngsana New" pitchFamily="18" charset="-34"/>
              </a:rPr>
            </a:br>
            <a:endParaRPr lang="ru-RU" sz="5400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620688"/>
            <a:ext cx="7740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pPr algn="ctr"/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187624" y="476672"/>
            <a:ext cx="7344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pPr algn="ctr"/>
            <a:endParaRPr lang="ru-RU" b="1" dirty="0" smtClean="0">
              <a:solidFill>
                <a:srgbClr val="006600"/>
              </a:solidFill>
              <a:latin typeface="Comic Sans MS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19672" y="332656"/>
            <a:ext cx="720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Здесь  о Родине многое  можно узнать,</a:t>
            </a:r>
          </a:p>
          <a:p>
            <a:pPr algn="ctr"/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Картинки посмотреть и книжки почитать. </a:t>
            </a:r>
          </a:p>
          <a:p>
            <a:pPr algn="ctr"/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если очень хочется, то можно рисовать!</a:t>
            </a:r>
          </a:p>
        </p:txBody>
      </p:sp>
      <p:pic>
        <p:nvPicPr>
          <p:cNvPr id="22" name="Содержимое 21" descr="IMG_1725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3203848" y="4005064"/>
            <a:ext cx="2880319" cy="2160240"/>
          </a:xfrm>
        </p:spPr>
      </p:pic>
      <p:pic>
        <p:nvPicPr>
          <p:cNvPr id="17" name="Содержимое 16" descr="IMG_1726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251520" y="1628800"/>
            <a:ext cx="3528392" cy="2646294"/>
          </a:xfrm>
        </p:spPr>
      </p:pic>
      <p:pic>
        <p:nvPicPr>
          <p:cNvPr id="23" name="Рисунок 22" descr="IMG_170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08104" y="1628800"/>
            <a:ext cx="3323861" cy="2492896"/>
          </a:xfrm>
          <a:prstGeom prst="rect">
            <a:avLst/>
          </a:prstGeom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34" descr="http://nevseoboi.com.ua/uploads/posts/2010-01/1264692471_slgg_201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/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Есть в группе тихий уголок. </a:t>
            </a:r>
            <a:b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Там тишина. Слышно сопенье…</a:t>
            </a:r>
            <a:b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нем совершенствует уменье </a:t>
            </a:r>
            <a:b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настольную игру игрок!</a:t>
            </a:r>
            <a:r>
              <a:rPr lang="ru-RU" sz="54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ngsana New" pitchFamily="18" charset="-34"/>
              </a:rPr>
              <a:t/>
            </a:r>
            <a:br>
              <a:rPr lang="ru-RU" sz="54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ngsana New" pitchFamily="18" charset="-34"/>
              </a:rPr>
            </a:br>
            <a:endParaRPr lang="ru-RU" sz="5400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Содержимое 17" descr="IMG_1730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3059832" y="4293096"/>
            <a:ext cx="2843808" cy="2132856"/>
          </a:xfrm>
        </p:spPr>
      </p:pic>
      <p:pic>
        <p:nvPicPr>
          <p:cNvPr id="19" name="Содержимое 18" descr="IMG_1736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5580112" y="1772816"/>
            <a:ext cx="3270283" cy="2452712"/>
          </a:xfrm>
        </p:spPr>
      </p:pic>
      <p:sp>
        <p:nvSpPr>
          <p:cNvPr id="5" name="Прямоугольник 4"/>
          <p:cNvSpPr/>
          <p:nvPr/>
        </p:nvSpPr>
        <p:spPr>
          <a:xfrm>
            <a:off x="1403648" y="620688"/>
            <a:ext cx="7740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pPr algn="ctr"/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187624" y="404664"/>
            <a:ext cx="7344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pPr algn="ctr"/>
            <a:endParaRPr lang="ru-RU" b="1" dirty="0" smtClean="0">
              <a:solidFill>
                <a:srgbClr val="006600"/>
              </a:solidFill>
              <a:latin typeface="Comic Sans MS" pitchFamily="66" charset="0"/>
            </a:endParaRPr>
          </a:p>
        </p:txBody>
      </p:sp>
      <p:pic>
        <p:nvPicPr>
          <p:cNvPr id="20" name="Рисунок 19" descr="IMG_173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3568" y="1700808"/>
            <a:ext cx="3323861" cy="2492896"/>
          </a:xfrm>
          <a:prstGeom prst="rect">
            <a:avLst/>
          </a:prstGeom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34" descr="http://nevseoboi.com.ua/uploads/posts/2010-01/1264692471_slgg_201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/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Есть в группе тихий уголок. </a:t>
            </a:r>
            <a:b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Там тишина. Слышно сопенье…</a:t>
            </a:r>
            <a:b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нем совершенствует уменье </a:t>
            </a:r>
            <a:b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настольную игру игрок!</a:t>
            </a:r>
            <a:r>
              <a:rPr lang="ru-RU" sz="54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ngsana New" pitchFamily="18" charset="-34"/>
              </a:rPr>
              <a:t/>
            </a:r>
            <a:br>
              <a:rPr lang="ru-RU" sz="54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ngsana New" pitchFamily="18" charset="-34"/>
              </a:rPr>
            </a:br>
            <a:endParaRPr lang="ru-RU" sz="5400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Содержимое 17" descr="IMG_1730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3059832" y="4293096"/>
            <a:ext cx="2843808" cy="2132856"/>
          </a:xfrm>
        </p:spPr>
      </p:pic>
      <p:pic>
        <p:nvPicPr>
          <p:cNvPr id="19" name="Содержимое 18" descr="IMG_1736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5580112" y="1772816"/>
            <a:ext cx="3270283" cy="2452712"/>
          </a:xfrm>
        </p:spPr>
      </p:pic>
      <p:sp>
        <p:nvSpPr>
          <p:cNvPr id="5" name="Прямоугольник 4"/>
          <p:cNvSpPr/>
          <p:nvPr/>
        </p:nvSpPr>
        <p:spPr>
          <a:xfrm>
            <a:off x="1403648" y="620688"/>
            <a:ext cx="7740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pPr algn="ctr"/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187624" y="404664"/>
            <a:ext cx="7344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pPr algn="ctr"/>
            <a:endParaRPr lang="ru-RU" b="1" dirty="0" smtClean="0">
              <a:solidFill>
                <a:srgbClr val="006600"/>
              </a:solidFill>
              <a:latin typeface="Comic Sans MS" pitchFamily="66" charset="0"/>
            </a:endParaRPr>
          </a:p>
        </p:txBody>
      </p:sp>
      <p:pic>
        <p:nvPicPr>
          <p:cNvPr id="20" name="Рисунок 19" descr="IMG_173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3568" y="1700808"/>
            <a:ext cx="3323861" cy="2492896"/>
          </a:xfrm>
          <a:prstGeom prst="rect">
            <a:avLst/>
          </a:prstGeom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34" descr="http://nevseoboi.com.ua/uploads/posts/2010-01/1264692471_slgg_201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/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dirty="0" smtClean="0"/>
              <a:t/>
            </a:r>
            <a:br>
              <a:rPr lang="ru-RU" sz="5400" dirty="0" smtClean="0"/>
            </a:br>
            <a:endParaRPr lang="ru-RU" sz="5400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620688"/>
            <a:ext cx="7740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pPr algn="ctr"/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187624" y="404664"/>
            <a:ext cx="7344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pPr algn="ctr"/>
            <a:endParaRPr lang="ru-RU" b="1" dirty="0" smtClean="0">
              <a:solidFill>
                <a:srgbClr val="006600"/>
              </a:solidFill>
              <a:latin typeface="Comic Sans MS" pitchFamily="66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3995936" y="2204864"/>
            <a:ext cx="4896544" cy="4464496"/>
          </a:xfrm>
        </p:spPr>
        <p:txBody>
          <a:bodyPr/>
          <a:lstStyle/>
          <a:p>
            <a:pPr algn="r">
              <a:buNone/>
            </a:pP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 Дети в садике живут,</a:t>
            </a:r>
            <a:b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Здесь играют и поют,</a:t>
            </a:r>
            <a:b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Здесь друзей себе находят,</a:t>
            </a:r>
            <a:b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На прогулку с ними ходят.</a:t>
            </a:r>
          </a:p>
          <a:p>
            <a:pPr algn="r">
              <a:buNone/>
            </a:pP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Вместе спорят и мечтают,</a:t>
            </a:r>
            <a:b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Незаметно подрастают.</a:t>
            </a:r>
            <a:b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Детский сад — второй их дом,</a:t>
            </a:r>
            <a:b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Как тепло, уютно в нем!</a:t>
            </a:r>
          </a:p>
          <a:p>
            <a:pPr algn="r">
              <a:buNone/>
            </a:pP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Очень  любят его  дети,</a:t>
            </a:r>
            <a:b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Самый добрый дом на свете!</a:t>
            </a:r>
          </a:p>
          <a:p>
            <a:pPr>
              <a:buNone/>
            </a:pP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Содержимое 12" descr="preview_DSCN0215.jpe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179512" y="332656"/>
            <a:ext cx="4738869" cy="3554151"/>
          </a:xfrm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34" descr="http://nevseoboi.com.ua/uploads/posts/2010-01/1264692471_slgg_201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1835696" y="3356992"/>
            <a:ext cx="7308304" cy="3501008"/>
          </a:xfrm>
        </p:spPr>
        <p:txBody>
          <a:bodyPr/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solidFill>
                  <a:srgbClr val="006600"/>
                </a:solidFill>
                <a:latin typeface="Comic Sans MS" pitchFamily="66" charset="0"/>
              </a:rPr>
              <a:t/>
            </a:r>
            <a:br>
              <a:rPr lang="ru-RU" sz="5400" b="1" dirty="0" smtClean="0">
                <a:solidFill>
                  <a:srgbClr val="006600"/>
                </a:solidFill>
                <a:latin typeface="Comic Sans MS" pitchFamily="66" charset="0"/>
              </a:rPr>
            </a:br>
            <a:r>
              <a:rPr lang="ru-RU" sz="54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ngsana New" pitchFamily="18" charset="-34"/>
              </a:rPr>
              <a:t/>
            </a:r>
            <a:br>
              <a:rPr lang="ru-RU" sz="54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ngsana New" pitchFamily="18" charset="-34"/>
              </a:rPr>
            </a:br>
            <a:endParaRPr lang="ru-RU" sz="5400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620688"/>
            <a:ext cx="7740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pPr algn="ctr"/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483768" y="476672"/>
            <a:ext cx="666023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spc="1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Есть на свете </a:t>
            </a:r>
          </a:p>
          <a:p>
            <a:pPr algn="ctr"/>
            <a:r>
              <a:rPr lang="ru-RU" sz="2400" b="1" i="1" spc="1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маленькая страна,</a:t>
            </a:r>
          </a:p>
          <a:p>
            <a:pPr algn="ctr"/>
            <a:r>
              <a:rPr lang="ru-RU" sz="2400" b="1" i="1" spc="1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Группа «ПЧЕЛКИ» называется она!</a:t>
            </a:r>
            <a:r>
              <a:rPr lang="ru-RU" sz="2400" b="1" i="1" spc="1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400" b="1" i="1" spc="1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Девчонки- проказницы </a:t>
            </a:r>
          </a:p>
          <a:p>
            <a:pPr algn="ctr"/>
            <a:r>
              <a:rPr lang="ru-RU" sz="2400" b="1" i="1" spc="1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 мальчишки-шалунишки,</a:t>
            </a:r>
          </a:p>
          <a:p>
            <a:pPr algn="ctr"/>
            <a:r>
              <a:rPr lang="ru-RU" sz="2400" b="1" i="1" spc="1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Самые лучшие в мире детишки! </a:t>
            </a:r>
          </a:p>
          <a:p>
            <a:pPr algn="ctr"/>
            <a:r>
              <a:rPr lang="ru-RU" sz="2400" b="1" i="1" spc="1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Умеют считать, лепить, рисовать</a:t>
            </a:r>
          </a:p>
          <a:p>
            <a:pPr algn="ctr"/>
            <a:r>
              <a:rPr lang="ru-RU" sz="2400" b="1" i="1" spc="1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Со светлой улыбкой гостей привечать.</a:t>
            </a:r>
          </a:p>
          <a:p>
            <a:pPr algn="ctr"/>
            <a:r>
              <a:rPr lang="ru-RU" sz="2400" b="1" i="1" spc="1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Варя, Катя и Маша.</a:t>
            </a:r>
          </a:p>
          <a:p>
            <a:pPr algn="ctr"/>
            <a:r>
              <a:rPr lang="ru-RU" sz="2400" b="1" i="1" spc="1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Даня, Арсений и Саша.</a:t>
            </a:r>
          </a:p>
          <a:p>
            <a:pPr algn="ctr"/>
            <a:r>
              <a:rPr lang="ru-RU" sz="2400" b="1" i="1" spc="1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Считают что группы нет краше!</a:t>
            </a:r>
          </a:p>
          <a:p>
            <a:pPr algn="ctr"/>
            <a:r>
              <a:rPr lang="ru-RU" sz="2400" b="1" i="1" spc="1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Мы вместе как одна большая семья.</a:t>
            </a:r>
          </a:p>
          <a:p>
            <a:pPr algn="ctr"/>
            <a:r>
              <a:rPr lang="ru-RU" sz="2400" b="1" i="1" spc="1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Нам вместе не скучно, у нас есть дела.</a:t>
            </a:r>
          </a:p>
          <a:p>
            <a:pPr algn="ctr"/>
            <a:r>
              <a:rPr lang="ru-RU" sz="2400" b="1" i="1" spc="1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Нет места унынью, грустить ни к чему.</a:t>
            </a:r>
          </a:p>
          <a:p>
            <a:pPr algn="ctr"/>
            <a:r>
              <a:rPr lang="ru-RU" sz="2400" b="1" i="1" spc="1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Придете – увидите, что, где, почему!</a:t>
            </a:r>
          </a:p>
          <a:p>
            <a:pPr algn="ctr"/>
            <a:endParaRPr 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pPr algn="ctr"/>
            <a:endParaRPr lang="ru-RU" b="1" dirty="0" smtClean="0">
              <a:solidFill>
                <a:srgbClr val="006600"/>
              </a:solidFill>
              <a:latin typeface="Comic Sans MS" pitchFamily="66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59632" y="5301208"/>
            <a:ext cx="78843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6600"/>
                </a:solidFill>
                <a:latin typeface="Comic Sans MS" pitchFamily="66" charset="0"/>
              </a:rPr>
              <a:t>!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34" descr="http://nevseoboi.com.ua/uploads/posts/2010-01/1264692471_slgg_201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/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Вас рады видеть!</a:t>
            </a:r>
            <a:r>
              <a:rPr lang="ru-RU" sz="48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sz="half" idx="1"/>
          </p:nvPr>
        </p:nvSpPr>
        <p:spPr>
          <a:xfrm>
            <a:off x="467544" y="3573016"/>
            <a:ext cx="5256584" cy="2553147"/>
          </a:xfrm>
        </p:spPr>
        <p:txBody>
          <a:bodyPr/>
          <a:lstStyle/>
          <a:p>
            <a:pPr>
              <a:buNone/>
            </a:pP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Потапова Ирина Владимировна  </a:t>
            </a:r>
          </a:p>
          <a:p>
            <a:pPr>
              <a:buNone/>
            </a:pP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Воспитатель, </a:t>
            </a:r>
          </a:p>
          <a:p>
            <a:pPr>
              <a:buNone/>
            </a:pP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Стаж работы  18 лет </a:t>
            </a:r>
          </a:p>
          <a:p>
            <a:pPr>
              <a:buNone/>
            </a:pP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квалификационная категория.</a:t>
            </a:r>
          </a:p>
          <a:p>
            <a:pPr>
              <a:buNone/>
            </a:pP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endParaRPr lang="ru-RU" sz="2400" b="1" i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692696"/>
            <a:ext cx="7740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pPr algn="ctr"/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015208" y="764704"/>
            <a:ext cx="7128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pPr algn="ctr"/>
            <a:endParaRPr lang="ru-RU" b="1" dirty="0" smtClean="0">
              <a:solidFill>
                <a:srgbClr val="006600"/>
              </a:solidFill>
              <a:latin typeface="Comic Sans MS" pitchFamily="66" charset="0"/>
            </a:endParaRPr>
          </a:p>
        </p:txBody>
      </p:sp>
      <p:pic>
        <p:nvPicPr>
          <p:cNvPr id="13" name="Содержимое 12" descr="IMG_851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508104" y="1628800"/>
            <a:ext cx="3266233" cy="4525963"/>
          </a:xfrm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34" descr="http://nevseoboi.com.ua/uploads/posts/2010-01/1264692471_slgg_201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/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Вас рады видеть!</a:t>
            </a:r>
            <a:r>
              <a:rPr lang="ru-RU" sz="48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sz="half" idx="1"/>
          </p:nvPr>
        </p:nvSpPr>
        <p:spPr>
          <a:xfrm>
            <a:off x="467544" y="3573016"/>
            <a:ext cx="5256584" cy="2553147"/>
          </a:xfrm>
        </p:spPr>
        <p:txBody>
          <a:bodyPr/>
          <a:lstStyle/>
          <a:p>
            <a:pPr>
              <a:buNone/>
            </a:pP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   Шишкина   Виктория  Юрьевна.   </a:t>
            </a:r>
          </a:p>
          <a:p>
            <a:pPr>
              <a:buNone/>
            </a:pP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      Воспитатель, </a:t>
            </a:r>
          </a:p>
          <a:p>
            <a:pPr>
              <a:buNone/>
            </a:pP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      Стаж работы  7 лет </a:t>
            </a:r>
            <a:endParaRPr lang="ru-RU" sz="2400" b="1" i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" name="Содержимое 23" descr="вика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012160" y="1988840"/>
            <a:ext cx="2457821" cy="3777283"/>
          </a:xfrm>
        </p:spPr>
      </p:pic>
      <p:sp>
        <p:nvSpPr>
          <p:cNvPr id="5" name="Прямоугольник 4"/>
          <p:cNvSpPr/>
          <p:nvPr/>
        </p:nvSpPr>
        <p:spPr>
          <a:xfrm>
            <a:off x="1403648" y="692696"/>
            <a:ext cx="7740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pPr algn="ctr"/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015208" y="764704"/>
            <a:ext cx="7128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pPr algn="ctr"/>
            <a:endParaRPr lang="ru-RU" b="1" dirty="0" smtClean="0">
              <a:solidFill>
                <a:srgbClr val="0066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34" descr="http://nevseoboi.com.ua/uploads/posts/2010-01/1264692471_slgg_201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/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Вас рады видеть!</a:t>
            </a:r>
            <a:r>
              <a:rPr lang="ru-RU" sz="48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sz="half" idx="1"/>
          </p:nvPr>
        </p:nvSpPr>
        <p:spPr>
          <a:xfrm>
            <a:off x="467544" y="3573016"/>
            <a:ext cx="5256584" cy="2553147"/>
          </a:xfrm>
        </p:spPr>
        <p:txBody>
          <a:bodyPr/>
          <a:lstStyle/>
          <a:p>
            <a:pPr>
              <a:buNone/>
            </a:pP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>
              <a:buNone/>
            </a:pP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Сочкова</a:t>
            </a: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Ирина Валерьевна</a:t>
            </a:r>
          </a:p>
          <a:p>
            <a:pPr>
              <a:buNone/>
            </a:pP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 Младший воспитатель </a:t>
            </a:r>
            <a:endParaRPr lang="ru-RU" sz="2400" b="1" i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692696"/>
            <a:ext cx="7740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pPr algn="ctr"/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015208" y="764704"/>
            <a:ext cx="7128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pPr algn="ctr"/>
            <a:endParaRPr lang="ru-RU" b="1" dirty="0" smtClean="0">
              <a:solidFill>
                <a:srgbClr val="006600"/>
              </a:solidFill>
              <a:latin typeface="Comic Sans MS" pitchFamily="66" charset="0"/>
            </a:endParaRPr>
          </a:p>
        </p:txBody>
      </p:sp>
      <p:pic>
        <p:nvPicPr>
          <p:cNvPr id="10" name="Содержимое 9" descr="ирина.jpe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264944" y="1600201"/>
            <a:ext cx="3099792" cy="4133056"/>
          </a:xfrm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34" descr="http://nevseoboi.com.ua/uploads/posts/2010-01/1264692471_slgg_201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solidFill>
                  <a:srgbClr val="006600"/>
                </a:solidFill>
                <a:latin typeface="Comic Sans MS" pitchFamily="66" charset="0"/>
              </a:rPr>
              <a:t/>
            </a:r>
            <a:br>
              <a:rPr lang="ru-RU" sz="5400" b="1" dirty="0" smtClean="0">
                <a:solidFill>
                  <a:srgbClr val="006600"/>
                </a:solidFill>
                <a:latin typeface="Comic Sans MS" pitchFamily="66" charset="0"/>
              </a:rPr>
            </a:br>
            <a:r>
              <a:rPr lang="ru-RU" sz="54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ngsana New" pitchFamily="18" charset="-34"/>
              </a:rPr>
              <a:t/>
            </a:r>
            <a:br>
              <a:rPr lang="ru-RU" sz="54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ngsana New" pitchFamily="18" charset="-34"/>
              </a:rPr>
            </a:br>
            <a:endParaRPr lang="ru-RU" sz="5400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457200" y="476672"/>
            <a:ext cx="8075240" cy="1944216"/>
          </a:xfrm>
        </p:spPr>
        <p:txBody>
          <a:bodyPr/>
          <a:lstStyle/>
          <a:p>
            <a:pPr algn="ctr"/>
            <a:r>
              <a:rPr lang="ru-RU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У нас, почти что зимний сад</a:t>
            </a:r>
            <a:r>
              <a:rPr lang="en-US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i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природном уголке. </a:t>
            </a:r>
          </a:p>
          <a:p>
            <a:pPr algn="ctr"/>
            <a:r>
              <a:rPr lang="ru-RU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Здесь потрудиться каждый рад, помочь рука к руке!</a:t>
            </a:r>
          </a:p>
          <a:p>
            <a:endParaRPr lang="ru-RU" dirty="0"/>
          </a:p>
        </p:txBody>
      </p:sp>
      <p:pic>
        <p:nvPicPr>
          <p:cNvPr id="15" name="Содержимое 14" descr="IMG_169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95536" y="3501008"/>
            <a:ext cx="4040188" cy="3030141"/>
          </a:xfrm>
        </p:spPr>
      </p:pic>
      <p:sp>
        <p:nvSpPr>
          <p:cNvPr id="5" name="Прямоугольник 4"/>
          <p:cNvSpPr/>
          <p:nvPr/>
        </p:nvSpPr>
        <p:spPr>
          <a:xfrm>
            <a:off x="1403648" y="692696"/>
            <a:ext cx="7740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pPr algn="ctr"/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015208" y="764704"/>
            <a:ext cx="7128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pPr algn="ctr"/>
            <a:endParaRPr lang="ru-RU" b="1" dirty="0" smtClean="0">
              <a:solidFill>
                <a:srgbClr val="006600"/>
              </a:solidFill>
              <a:latin typeface="Comic Sans MS" pitchFamily="66" charset="0"/>
            </a:endParaRPr>
          </a:p>
        </p:txBody>
      </p:sp>
      <p:pic>
        <p:nvPicPr>
          <p:cNvPr id="19" name="Содержимое 18" descr="IMG_1704.JPG"/>
          <p:cNvPicPr>
            <a:picLocks noGrp="1" noChangeAspect="1"/>
          </p:cNvPicPr>
          <p:nvPr>
            <p:ph sz="quarter" idx="4"/>
          </p:nvPr>
        </p:nvPicPr>
        <p:blipFill>
          <a:blip r:embed="rId4" cstate="print"/>
          <a:stretch>
            <a:fillRect/>
          </a:stretch>
        </p:blipFill>
        <p:spPr>
          <a:xfrm>
            <a:off x="4767372" y="2445764"/>
            <a:ext cx="4041775" cy="3031331"/>
          </a:xfrm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34" descr="http://nevseoboi.com.ua/uploads/posts/2010-01/1264692471_slgg_201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solidFill>
                  <a:srgbClr val="006600"/>
                </a:solidFill>
                <a:latin typeface="Comic Sans MS" pitchFamily="66" charset="0"/>
              </a:rPr>
              <a:t/>
            </a:r>
            <a:br>
              <a:rPr lang="ru-RU" sz="5400" b="1" dirty="0" smtClean="0">
                <a:solidFill>
                  <a:srgbClr val="006600"/>
                </a:solidFill>
                <a:latin typeface="Comic Sans MS" pitchFamily="66" charset="0"/>
              </a:rPr>
            </a:br>
            <a:r>
              <a:rPr lang="ru-RU" sz="54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ngsana New" pitchFamily="18" charset="-34"/>
              </a:rPr>
              <a:t/>
            </a:r>
            <a:br>
              <a:rPr lang="ru-RU" sz="54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ngsana New" pitchFamily="18" charset="-34"/>
              </a:rPr>
            </a:br>
            <a:endParaRPr lang="ru-RU" sz="5400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3275856" y="0"/>
            <a:ext cx="5688632" cy="3068960"/>
          </a:xfrm>
        </p:spPr>
        <p:txBody>
          <a:bodyPr/>
          <a:lstStyle/>
          <a:p>
            <a:pPr algn="ctr"/>
            <a:endParaRPr lang="ru-RU" i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Вот любимое местечко, </a:t>
            </a:r>
          </a:p>
          <a:p>
            <a:pPr algn="ctr"/>
            <a:r>
              <a:rPr lang="ru-RU" sz="2800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здесь время мчится, словно речка,</a:t>
            </a:r>
          </a:p>
          <a:p>
            <a:pPr algn="ctr" eaLnBrk="0" hangingPunct="0"/>
            <a:r>
              <a:rPr lang="ru-RU" sz="2800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Тут быстро взрослым можно стать,</a:t>
            </a:r>
          </a:p>
          <a:p>
            <a:pPr algn="ctr" eaLnBrk="0" hangingPunct="0"/>
            <a:r>
              <a:rPr lang="ru-RU" sz="2800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и профессии менять!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620688"/>
            <a:ext cx="7740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pPr algn="ctr"/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403648" y="476672"/>
            <a:ext cx="7128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pPr algn="ctr"/>
            <a:endParaRPr lang="ru-RU" b="1" dirty="0" smtClean="0">
              <a:solidFill>
                <a:srgbClr val="006600"/>
              </a:solidFill>
              <a:latin typeface="Comic Sans MS" pitchFamily="66" charset="0"/>
            </a:endParaRPr>
          </a:p>
        </p:txBody>
      </p:sp>
      <p:pic>
        <p:nvPicPr>
          <p:cNvPr id="17" name="Содержимое 16" descr="IMG_1353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076056" y="2996952"/>
            <a:ext cx="3177679" cy="2383259"/>
          </a:xfrm>
        </p:spPr>
      </p:pic>
      <p:pic>
        <p:nvPicPr>
          <p:cNvPr id="20" name="Рисунок 19" descr="IMG_136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4879255">
            <a:off x="514588" y="740552"/>
            <a:ext cx="3138323" cy="2353742"/>
          </a:xfrm>
          <a:prstGeom prst="rect">
            <a:avLst/>
          </a:prstGeom>
        </p:spPr>
      </p:pic>
      <p:pic>
        <p:nvPicPr>
          <p:cNvPr id="24" name="Содержимое 23" descr="IMG_1731.JPG"/>
          <p:cNvPicPr>
            <a:picLocks noGrp="1" noChangeAspect="1"/>
          </p:cNvPicPr>
          <p:nvPr>
            <p:ph sz="half" idx="2"/>
          </p:nvPr>
        </p:nvPicPr>
        <p:blipFill>
          <a:blip r:embed="rId5" cstate="print"/>
          <a:stretch>
            <a:fillRect/>
          </a:stretch>
        </p:blipFill>
        <p:spPr>
          <a:xfrm>
            <a:off x="1043608" y="3789040"/>
            <a:ext cx="3826768" cy="2870076"/>
          </a:xfrm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34" descr="http://nevseoboi.com.ua/uploads/posts/2010-01/1264692471_slgg_201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solidFill>
                  <a:srgbClr val="006600"/>
                </a:solidFill>
                <a:latin typeface="Comic Sans MS" pitchFamily="66" charset="0"/>
              </a:rPr>
              <a:t/>
            </a:r>
            <a:br>
              <a:rPr lang="ru-RU" sz="5400" b="1" dirty="0" smtClean="0">
                <a:solidFill>
                  <a:srgbClr val="006600"/>
                </a:solidFill>
                <a:latin typeface="Comic Sans MS" pitchFamily="66" charset="0"/>
              </a:rPr>
            </a:br>
            <a:r>
              <a:rPr lang="ru-RU" sz="54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ngsana New" pitchFamily="18" charset="-34"/>
              </a:rPr>
              <a:t/>
            </a:r>
            <a:br>
              <a:rPr lang="ru-RU" sz="54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ngsana New" pitchFamily="18" charset="-34"/>
              </a:rPr>
            </a:br>
            <a:endParaRPr lang="ru-RU" sz="5400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 flipH="1" flipV="1">
            <a:off x="7524325" y="1988840"/>
            <a:ext cx="216026" cy="504056"/>
          </a:xfrm>
        </p:spPr>
        <p:txBody>
          <a:bodyPr>
            <a:no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620688"/>
            <a:ext cx="7740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pPr algn="ctr"/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39552" y="476672"/>
            <a:ext cx="33123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pPr algn="ctr"/>
            <a:endParaRPr lang="ru-RU" b="1" dirty="0" smtClean="0">
              <a:solidFill>
                <a:srgbClr val="006600"/>
              </a:solidFill>
              <a:latin typeface="Comic Sans MS" pitchFamily="66" charset="0"/>
            </a:endParaRPr>
          </a:p>
        </p:txBody>
      </p:sp>
      <p:pic>
        <p:nvPicPr>
          <p:cNvPr id="10" name="Содержимое 9" descr="IMG_082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39552" y="3501008"/>
            <a:ext cx="3752156" cy="2814117"/>
          </a:xfrm>
        </p:spPr>
      </p:pic>
      <p:pic>
        <p:nvPicPr>
          <p:cNvPr id="14" name="Содержимое 13" descr="IMG_1733.JPG"/>
          <p:cNvPicPr>
            <a:picLocks noGrp="1" noChangeAspect="1"/>
          </p:cNvPicPr>
          <p:nvPr>
            <p:ph sz="quarter" idx="4"/>
          </p:nvPr>
        </p:nvPicPr>
        <p:blipFill>
          <a:blip r:embed="rId4" cstate="print"/>
          <a:stretch>
            <a:fillRect/>
          </a:stretch>
        </p:blipFill>
        <p:spPr>
          <a:xfrm>
            <a:off x="4644008" y="3501008"/>
            <a:ext cx="3678989" cy="2759242"/>
          </a:xfrm>
        </p:spPr>
      </p:pic>
      <p:pic>
        <p:nvPicPr>
          <p:cNvPr id="15" name="Рисунок 14" descr="IMG_170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32040" y="404664"/>
            <a:ext cx="3768419" cy="2826314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395536" y="188640"/>
            <a:ext cx="42484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Пусть у нас не кирпичи, Закаленные в печи.</a:t>
            </a:r>
          </a:p>
          <a:p>
            <a:pPr>
              <a:buNone/>
            </a:pP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 много кубиков цветных-</a:t>
            </a:r>
          </a:p>
          <a:p>
            <a:pPr>
              <a:buNone/>
            </a:pP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Дом построим мы из них.</a:t>
            </a:r>
            <a:endParaRPr lang="ru-RU" sz="2400" b="1" i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34" descr="http://nevseoboi.com.ua/uploads/posts/2010-01/1264692471_slgg_201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solidFill>
                  <a:srgbClr val="006600"/>
                </a:solidFill>
                <a:latin typeface="Comic Sans MS" pitchFamily="66" charset="0"/>
              </a:rPr>
              <a:t/>
            </a:r>
            <a:br>
              <a:rPr lang="ru-RU" sz="5400" b="1" dirty="0" smtClean="0">
                <a:solidFill>
                  <a:srgbClr val="006600"/>
                </a:solidFill>
                <a:latin typeface="Comic Sans MS" pitchFamily="66" charset="0"/>
              </a:rPr>
            </a:br>
            <a:r>
              <a:rPr lang="ru-RU" sz="54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ngsana New" pitchFamily="18" charset="-34"/>
              </a:rPr>
              <a:t/>
            </a:r>
            <a:br>
              <a:rPr lang="ru-RU" sz="54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ngsana New" pitchFamily="18" charset="-34"/>
              </a:rPr>
            </a:br>
            <a:endParaRPr lang="ru-RU" sz="5400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620688"/>
            <a:ext cx="7740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pPr algn="ctr"/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403648" y="476672"/>
            <a:ext cx="7128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pPr algn="ctr"/>
            <a:endParaRPr lang="ru-RU" b="1" dirty="0" smtClean="0">
              <a:solidFill>
                <a:srgbClr val="006600"/>
              </a:solidFill>
              <a:latin typeface="Comic Sans MS" pitchFamily="66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286000" y="332656"/>
            <a:ext cx="53823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Здоровый дух , в здоровом теле </a:t>
            </a:r>
          </a:p>
          <a:p>
            <a:pPr algn="ctr">
              <a:buFontTx/>
              <a:buChar char="-"/>
            </a:pPr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об этом вечно нам твердят!</a:t>
            </a:r>
          </a:p>
          <a:p>
            <a:pPr algn="ctr"/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Мы знаем – спорт  на самом деле </a:t>
            </a:r>
          </a:p>
          <a:p>
            <a:pPr algn="ctr"/>
            <a:r>
              <a:rPr lang="ru-RU" sz="24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полезен  очень для ребят!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Содержимое 18" descr="IMG_1451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2483768" y="1988840"/>
            <a:ext cx="2784309" cy="2088232"/>
          </a:xfrm>
        </p:spPr>
      </p:pic>
      <p:pic>
        <p:nvPicPr>
          <p:cNvPr id="18" name="Содержимое 17" descr="IMG_1717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 rot="5026524">
            <a:off x="-27289" y="3961968"/>
            <a:ext cx="2832978" cy="2124734"/>
          </a:xfrm>
        </p:spPr>
      </p:pic>
      <p:pic>
        <p:nvPicPr>
          <p:cNvPr id="20" name="Рисунок 19" descr="IMG_146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44208" y="1916832"/>
            <a:ext cx="2376264" cy="2262172"/>
          </a:xfrm>
          <a:prstGeom prst="rect">
            <a:avLst/>
          </a:prstGeom>
        </p:spPr>
      </p:pic>
      <p:pic>
        <p:nvPicPr>
          <p:cNvPr id="21" name="Рисунок 20" descr="IMG_144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83968" y="4365104"/>
            <a:ext cx="2939818" cy="2204864"/>
          </a:xfrm>
          <a:prstGeom prst="rect">
            <a:avLst/>
          </a:prstGeom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2818</TotalTime>
  <Words>309</Words>
  <Application>Microsoft Office PowerPoint</Application>
  <PresentationFormat>Экран (4:3)</PresentationFormat>
  <Paragraphs>102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    </vt:lpstr>
      <vt:lpstr>    </vt:lpstr>
      <vt:lpstr>  Вас рады видеть! </vt:lpstr>
      <vt:lpstr>  Вас рады видеть! </vt:lpstr>
      <vt:lpstr>  Вас рады видеть! </vt:lpstr>
      <vt:lpstr>    </vt:lpstr>
      <vt:lpstr>    </vt:lpstr>
      <vt:lpstr>    </vt:lpstr>
      <vt:lpstr>    </vt:lpstr>
      <vt:lpstr>        Такого музыкального уголка не видали Вы пока! Вот гармошка, балалайка, на гитаре поиграй-ка!  Барабан, флажки, платочки,  платья, ленты, ободочки.  Бубны, барабаны, погремушки!  Разных звуков есть болтушки!       </vt:lpstr>
      <vt:lpstr>               </vt:lpstr>
      <vt:lpstr>    </vt:lpstr>
      <vt:lpstr>  Есть в группе тихий уголок.  Там тишина. Слышно сопенье… В нем совершенствует уменье  В настольную игру игрок! </vt:lpstr>
      <vt:lpstr>  Есть в группе тихий уголок.  Там тишина. Слышно сопенье… В нем совершенствует уменье  В настольную игру игрок! </vt:lpstr>
      <vt:lpstr>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home-pc</cp:lastModifiedBy>
  <cp:revision>308</cp:revision>
  <dcterms:created xsi:type="dcterms:W3CDTF">2013-03-23T03:50:42Z</dcterms:created>
  <dcterms:modified xsi:type="dcterms:W3CDTF">2016-02-21T09:06:56Z</dcterms:modified>
</cp:coreProperties>
</file>