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61" r:id="rId4"/>
    <p:sldId id="267" r:id="rId5"/>
    <p:sldId id="263" r:id="rId6"/>
    <p:sldId id="264" r:id="rId7"/>
    <p:sldId id="272" r:id="rId8"/>
    <p:sldId id="271" r:id="rId9"/>
    <p:sldId id="269" r:id="rId10"/>
    <p:sldId id="266" r:id="rId11"/>
    <p:sldId id="268" r:id="rId12"/>
    <p:sldId id="262" r:id="rId13"/>
    <p:sldId id="270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рина" initials="И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2-13T05:44:28.102" idx="1">
    <p:pos x="4242" y="289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B3E11-733B-4A5F-A02F-CDC694D0FD66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9B087-EA0D-4922-9013-8737A989EC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723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49B087-EA0D-4922-9013-8737A989EC8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3486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5609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77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20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751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195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13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576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546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5309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472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7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327B4-D003-4E15-B2F9-3E2382E30388}" type="datetimeFigureOut">
              <a:rPr lang="ru-RU" smtClean="0"/>
              <a:pPr/>
              <a:t>29.07.2003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4B89F-0788-494A-978A-A077C95226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478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950" y="67235"/>
            <a:ext cx="11734800" cy="67907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900" y="365125"/>
            <a:ext cx="10502900" cy="714375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МБДОУ детский сад № 17 «Елочка»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1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107"/>
            <a:ext cx="12192000" cy="725322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91"/>
          <a:stretch/>
        </p:blipFill>
        <p:spPr>
          <a:xfrm rot="1147855">
            <a:off x="6695197" y="2295527"/>
            <a:ext cx="4550063" cy="2873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12" r="8081"/>
          <a:stretch/>
        </p:blipFill>
        <p:spPr>
          <a:xfrm>
            <a:off x="990600" y="2701515"/>
            <a:ext cx="5359400" cy="36230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743200" y="1260764"/>
            <a:ext cx="463774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Вкусный на столе обед,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Не болтает мой сосед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И тарелки опустели,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Весь обед мы дружно съели</a:t>
            </a:r>
          </a:p>
        </p:txBody>
      </p:sp>
    </p:spTree>
    <p:extLst>
      <p:ext uri="{BB962C8B-B14F-4D97-AF65-F5344CB8AC3E}">
        <p14:creationId xmlns:p14="http://schemas.microsoft.com/office/powerpoint/2010/main" xmlns="" val="76081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фото для презентации группы 2015г. - садик\обработка+презентация\arton27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98" y="228803"/>
            <a:ext cx="10550771" cy="633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6215" y="241094"/>
            <a:ext cx="4665785" cy="31557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999" y="126751"/>
            <a:ext cx="2971801" cy="52832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7741" y="284400"/>
            <a:ext cx="3865418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Если целый день играть можем даже мы устать,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 тогда спасая нас, к нам приходит «тихий час».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Ирина\Desktop\фото для презентации группы 2015г. - садик\PC0205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4969" y="3285392"/>
            <a:ext cx="5615353" cy="327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33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785" y="0"/>
            <a:ext cx="12192000" cy="71163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45" t="16151" r="10306"/>
          <a:stretch/>
        </p:blipFill>
        <p:spPr>
          <a:xfrm>
            <a:off x="3679667" y="2597659"/>
            <a:ext cx="5510163" cy="359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62753">
            <a:off x="8391525" y="419099"/>
            <a:ext cx="3000375" cy="400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19966">
            <a:off x="774353" y="2582611"/>
            <a:ext cx="2587005" cy="3446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668215" y="398585"/>
            <a:ext cx="84757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 игры разные играем, 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Всех с собою приглашаем!</a:t>
            </a:r>
          </a:p>
        </p:txBody>
      </p:sp>
    </p:spTree>
    <p:extLst>
      <p:ext uri="{BB962C8B-B14F-4D97-AF65-F5344CB8AC3E}">
        <p14:creationId xmlns:p14="http://schemas.microsoft.com/office/powerpoint/2010/main" xmlns="" val="424749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69"/>
            <a:ext cx="12103100" cy="6850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623" y="2545171"/>
            <a:ext cx="6622552" cy="3725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844062" y="398585"/>
            <a:ext cx="51781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Есть уголок природы в нашей группе,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Там  растенья развиваются,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Нам наблюдать за ними нравиться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Ирина\Documents\DSCN89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59262" y="398585"/>
            <a:ext cx="3650759" cy="55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413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231" y="1040283"/>
            <a:ext cx="7030474" cy="58177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3277" y="2167906"/>
            <a:ext cx="3172069" cy="1375508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rgbClr val="FF0000"/>
                </a:solidFill>
              </a:rPr>
              <a:t>Группу всю мы показали,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О себе все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рассказали.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Вас в гости снова будем ждать,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Нам есть еще, что показать.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03"/>
          <a:stretch/>
        </p:blipFill>
        <p:spPr>
          <a:xfrm>
            <a:off x="5698705" y="730992"/>
            <a:ext cx="6181897" cy="4690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56395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114300"/>
            <a:ext cx="12191999" cy="68581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00" y="216647"/>
            <a:ext cx="10515600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ngsana New" panose="02020603050405020304" pitchFamily="18" charset="-34"/>
              </a:rPr>
              <a:t>Вас рады видеть: </a:t>
            </a:r>
            <a:endParaRPr lang="ru-RU" b="1" i="1" dirty="0">
              <a:solidFill>
                <a:srgbClr val="7030A0"/>
              </a:solidFill>
              <a:latin typeface="Arial Narrow" panose="020B0606020202030204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07585" y="2557462"/>
            <a:ext cx="3350552" cy="4079875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1920"/>
              </a:spcAft>
              <a:buNone/>
            </a:pP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научит дружбе крепкой,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Разделить игру с соседкой,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Аккуратно съесть всю кашу?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Воспитательница </a:t>
            </a:r>
            <a:r>
              <a:rPr lang="ru-RU" sz="14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наша!</a:t>
            </a:r>
          </a:p>
          <a:p>
            <a:pPr marL="0" indent="0">
              <a:lnSpc>
                <a:spcPct val="107000"/>
              </a:lnSpc>
              <a:spcAft>
                <a:spcPts val="1920"/>
              </a:spcAft>
              <a:buNone/>
            </a:pPr>
            <a:r>
              <a:rPr lang="ru-RU" sz="14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кем лепить грибы и солнце,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Рисовать цветы в оконце?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споёт, стихи расскажет</a:t>
            </a:r>
            <a:r>
              <a:rPr lang="ru-RU" sz="14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Воспитательница </a:t>
            </a:r>
            <a:r>
              <a:rPr lang="ru-RU" sz="14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наша!</a:t>
            </a:r>
          </a:p>
          <a:p>
            <a:pPr marL="0" indent="0">
              <a:lnSpc>
                <a:spcPct val="107000"/>
              </a:lnSpc>
              <a:spcAft>
                <a:spcPts val="1920"/>
              </a:spcAft>
              <a:buNone/>
            </a:pPr>
            <a:r>
              <a:rPr lang="ru-RU" sz="14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утешит, пожалеет,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научит стать добрее?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 любимый с нею краше,</a:t>
            </a:r>
            <a:b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воспитательницей нашей!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0846" y="1437810"/>
            <a:ext cx="1918150" cy="3410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01" r="16090" b="42593"/>
          <a:stretch/>
        </p:blipFill>
        <p:spPr>
          <a:xfrm>
            <a:off x="9408586" y="365125"/>
            <a:ext cx="2341030" cy="3114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162" t="29112" r="31079"/>
          <a:stretch/>
        </p:blipFill>
        <p:spPr>
          <a:xfrm>
            <a:off x="804600" y="1690688"/>
            <a:ext cx="2197101" cy="26097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713449" y="4597400"/>
            <a:ext cx="2379401" cy="787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Матерова</a:t>
            </a:r>
            <a:r>
              <a:rPr lang="ru-RU" sz="1400" dirty="0" smtClean="0"/>
              <a:t> Мария Андреевна</a:t>
            </a:r>
          </a:p>
          <a:p>
            <a:pPr algn="ctr"/>
            <a:r>
              <a:rPr lang="ru-RU" sz="1400" dirty="0" smtClean="0"/>
              <a:t>(воспитатель)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18662" y="5244306"/>
            <a:ext cx="2197100" cy="889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Устимова Ирина Александровна</a:t>
            </a:r>
          </a:p>
          <a:p>
            <a:pPr algn="ctr"/>
            <a:r>
              <a:rPr lang="ru-RU" sz="1400" dirty="0" smtClean="0"/>
              <a:t>(воспитатель)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514735" y="3730625"/>
            <a:ext cx="2097616" cy="787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Толмачева Анжела Васильевна</a:t>
            </a:r>
          </a:p>
          <a:p>
            <a:pPr algn="ctr"/>
            <a:r>
              <a:rPr lang="ru-RU" sz="1400" dirty="0" smtClean="0"/>
              <a:t>(младший воспитатель)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21792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60757"/>
            <a:ext cx="12192000" cy="78886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082" y="689371"/>
            <a:ext cx="4328517" cy="230108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Наша </a:t>
            </a:r>
            <a:r>
              <a:rPr lang="ru-RU" b="1" i="1" dirty="0" smtClean="0">
                <a:solidFill>
                  <a:srgbClr val="002060"/>
                </a:solidFill>
              </a:rPr>
              <a:t>раздевалка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В раздевалке шкафчики. 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В них пальто и шарфики, 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Туфли, шапочки, ботинки, 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А на шкафчиках картинки: 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Знаю я зачем картинки! 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Чтоб не путали ботинки, </a:t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FF0000"/>
                </a:solidFill>
              </a:rPr>
              <a:t>Туфли, шапочки, </a:t>
            </a:r>
            <a:r>
              <a:rPr lang="ru-RU" sz="2700" b="1" dirty="0" smtClean="0">
                <a:solidFill>
                  <a:srgbClr val="FF0000"/>
                </a:solidFill>
              </a:rPr>
              <a:t>пальтишки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Вани</a:t>
            </a:r>
            <a:r>
              <a:rPr lang="ru-RU" sz="2700" b="1" dirty="0">
                <a:solidFill>
                  <a:srgbClr val="FF0000"/>
                </a:solidFill>
              </a:rPr>
              <a:t>, Маши и </a:t>
            </a:r>
            <a:r>
              <a:rPr lang="ru-RU" sz="2700" b="1" dirty="0" smtClean="0">
                <a:solidFill>
                  <a:srgbClr val="FF0000"/>
                </a:solidFill>
              </a:rPr>
              <a:t>Ириши.</a:t>
            </a:r>
            <a:r>
              <a:rPr lang="ru-RU" sz="2700" b="1" dirty="0">
                <a:solidFill>
                  <a:srgbClr val="FF0000"/>
                </a:solidFill>
              </a:rPr>
              <a:t/>
            </a:r>
            <a:br>
              <a:rPr lang="ru-RU" sz="2700" b="1" dirty="0">
                <a:solidFill>
                  <a:srgbClr val="FF0000"/>
                </a:solidFill>
              </a:rPr>
            </a:br>
            <a:r>
              <a:rPr lang="ru-RU" sz="2700" b="1" i="1" dirty="0" smtClean="0">
                <a:solidFill>
                  <a:srgbClr val="FF0000"/>
                </a:solidFill>
              </a:rPr>
              <a:t> </a:t>
            </a:r>
            <a:endParaRPr lang="ru-RU" sz="2700" b="1" i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4660" y="384571"/>
            <a:ext cx="3469853" cy="616862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976"/>
          <a:stretch/>
        </p:blipFill>
        <p:spPr>
          <a:xfrm>
            <a:off x="366831" y="4215740"/>
            <a:ext cx="6800156" cy="247600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355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4367"/>
            <a:ext cx="12192000" cy="708704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07" r="2882"/>
          <a:stretch/>
        </p:blipFill>
        <p:spPr>
          <a:xfrm>
            <a:off x="523198" y="2349500"/>
            <a:ext cx="6908800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31" t="18107"/>
          <a:stretch/>
        </p:blipFill>
        <p:spPr>
          <a:xfrm rot="577872">
            <a:off x="7685142" y="-47245"/>
            <a:ext cx="4308442" cy="27348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 rot="10800000" flipV="1">
            <a:off x="8617527" y="3028759"/>
            <a:ext cx="20366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Мы пришли, не опоздали,</a:t>
            </a:r>
          </a:p>
          <a:p>
            <a:r>
              <a:rPr lang="ru-RU" dirty="0">
                <a:solidFill>
                  <a:srgbClr val="FF0000"/>
                </a:solidFill>
              </a:rPr>
              <a:t>Прямо на зарядку.</a:t>
            </a:r>
          </a:p>
          <a:p>
            <a:r>
              <a:rPr lang="ru-RU" dirty="0">
                <a:solidFill>
                  <a:srgbClr val="FF0000"/>
                </a:solidFill>
              </a:rPr>
              <a:t>С веток мы бананы рвали</a:t>
            </a:r>
          </a:p>
          <a:p>
            <a:r>
              <a:rPr lang="ru-RU" dirty="0">
                <a:solidFill>
                  <a:srgbClr val="FF0000"/>
                </a:solidFill>
              </a:rPr>
              <a:t>И капусту с грядки.</a:t>
            </a:r>
          </a:p>
          <a:p>
            <a:r>
              <a:rPr lang="ru-RU" dirty="0">
                <a:solidFill>
                  <a:srgbClr val="FF0000"/>
                </a:solidFill>
              </a:rPr>
              <a:t>И ещё, как самолёты,</a:t>
            </a:r>
          </a:p>
          <a:p>
            <a:r>
              <a:rPr lang="ru-RU" dirty="0">
                <a:solidFill>
                  <a:srgbClr val="FF0000"/>
                </a:solidFill>
              </a:rPr>
              <a:t>В небе мы кружились!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Не ленились, </a:t>
            </a:r>
            <a:r>
              <a:rPr lang="ru-RU" dirty="0">
                <a:solidFill>
                  <a:srgbClr val="FF0000"/>
                </a:solidFill>
              </a:rPr>
              <a:t>зарядились</a:t>
            </a:r>
          </a:p>
          <a:p>
            <a:r>
              <a:rPr lang="ru-RU" dirty="0">
                <a:solidFill>
                  <a:srgbClr val="FF0000"/>
                </a:solidFill>
              </a:rPr>
              <a:t>И развеселились!</a:t>
            </a:r>
          </a:p>
        </p:txBody>
      </p:sp>
    </p:spTree>
    <p:extLst>
      <p:ext uri="{BB962C8B-B14F-4D97-AF65-F5344CB8AC3E}">
        <p14:creationId xmlns:p14="http://schemas.microsoft.com/office/powerpoint/2010/main" xmlns="" val="133448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618" y="1"/>
            <a:ext cx="13793651" cy="89028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5419" y="4590365"/>
            <a:ext cx="5445035" cy="214294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Наш музыкальный уголок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sz="3600" dirty="0"/>
              <a:t>Колокольчики звенят, </a:t>
            </a:r>
            <a:br>
              <a:rPr lang="ru-RU" sz="3600" dirty="0"/>
            </a:br>
            <a:r>
              <a:rPr lang="ru-RU" sz="3600" dirty="0"/>
              <a:t>Барабанчики гремят, </a:t>
            </a:r>
            <a:br>
              <a:rPr lang="ru-RU" sz="3600" dirty="0"/>
            </a:br>
            <a:r>
              <a:rPr lang="ru-RU" sz="3600" dirty="0"/>
              <a:t>Маракасы, дудки, бубны, </a:t>
            </a:r>
            <a:br>
              <a:rPr lang="ru-RU" sz="3600" dirty="0"/>
            </a:br>
            <a:r>
              <a:rPr lang="ru-RU" sz="3600" dirty="0"/>
              <a:t>Строим музыкальный лад.</a:t>
            </a:r>
            <a:br>
              <a:rPr lang="ru-RU" sz="3600" dirty="0"/>
            </a:br>
            <a:endParaRPr lang="ru-RU" sz="3600" b="1" i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0082" y="807028"/>
            <a:ext cx="4870052" cy="2739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1" r="11386"/>
          <a:stretch/>
        </p:blipFill>
        <p:spPr>
          <a:xfrm>
            <a:off x="398454" y="1297367"/>
            <a:ext cx="5473337" cy="40112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9311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7000" y="-154261"/>
            <a:ext cx="12319000" cy="727277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22" r="5377"/>
          <a:stretch/>
        </p:blipFill>
        <p:spPr>
          <a:xfrm>
            <a:off x="7353301" y="1716969"/>
            <a:ext cx="2019300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5" t="5185"/>
          <a:stretch/>
        </p:blipFill>
        <p:spPr>
          <a:xfrm>
            <a:off x="9283701" y="1664407"/>
            <a:ext cx="2467517" cy="4403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886199" cy="274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048000" y="2413338"/>
            <a:ext cx="34359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Есть волшебный уголок,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Там куклы разные из сказок: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Лисичка, зайчик, старичок,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 наших руках ожили сразу.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 костюмы любим наряжаться,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 героев разных превращаться.</a:t>
            </a:r>
          </a:p>
          <a:p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51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фото для презентации группы 2015г. - садик\обработка+презентация\solnyshk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785" y="-17984"/>
            <a:ext cx="11406553" cy="716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Есть в группе нашей огород, </a:t>
            </a:r>
            <a:br>
              <a:rPr lang="ru-RU" sz="2400" b="1" i="1" dirty="0">
                <a:solidFill>
                  <a:srgbClr val="FF0000"/>
                </a:solidFill>
              </a:rPr>
            </a:br>
            <a:r>
              <a:rPr lang="ru-RU" sz="2400" b="1" i="1" dirty="0">
                <a:solidFill>
                  <a:srgbClr val="FF0000"/>
                </a:solidFill>
              </a:rPr>
              <a:t>Много там всего растет. </a:t>
            </a:r>
            <a:br>
              <a:rPr lang="ru-RU" sz="2400" b="1" i="1" dirty="0">
                <a:solidFill>
                  <a:srgbClr val="FF0000"/>
                </a:solidFill>
              </a:rPr>
            </a:br>
            <a:r>
              <a:rPr lang="ru-RU" sz="2400" b="1" i="1" dirty="0">
                <a:solidFill>
                  <a:srgbClr val="FF0000"/>
                </a:solidFill>
              </a:rPr>
              <a:t>Огород мы поливаем, </a:t>
            </a:r>
            <a:br>
              <a:rPr lang="ru-RU" sz="2400" b="1" i="1" dirty="0">
                <a:solidFill>
                  <a:srgbClr val="FF0000"/>
                </a:solidFill>
              </a:rPr>
            </a:br>
            <a:r>
              <a:rPr lang="ru-RU" sz="2400" b="1" i="1" dirty="0">
                <a:solidFill>
                  <a:srgbClr val="FF0000"/>
                </a:solidFill>
              </a:rPr>
              <a:t>За рассадой наблюдаем</a:t>
            </a:r>
            <a:r>
              <a:rPr lang="ru-RU" sz="2400" i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Ирина\Desktop\фото для презентации группы 2015г. - садик\DSCN66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785" y="2904125"/>
            <a:ext cx="3823855" cy="360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рина\Desktop\фото для презентации группы 2015г. - садик\DSCN66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7555" y="1164825"/>
            <a:ext cx="5644157" cy="423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403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3434" y="-1"/>
            <a:ext cx="5657850" cy="538162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5797">
            <a:off x="5362247" y="205306"/>
            <a:ext cx="6578600" cy="3700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715491" y="5777345"/>
            <a:ext cx="96639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 в восемь лет, и в три и в пять дети любят рисовать.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Мы с тобою целый мир на бумаге создадим.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Ирина\Desktop\фото для презентации группы 2015г. - садик\P81705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329239"/>
            <a:ext cx="4479755" cy="251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90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фото для презентации группы 2015г. - садик\обработка+презентация\solnyshk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415" y="145906"/>
            <a:ext cx="11465170" cy="632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619082"/>
            <a:ext cx="3934691" cy="50508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450" y="1369144"/>
            <a:ext cx="4019550" cy="535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2218" y="-217510"/>
            <a:ext cx="5316537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42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210</Words>
  <Application>Microsoft Office PowerPoint</Application>
  <PresentationFormat>Произвольный</PresentationFormat>
  <Paragraphs>44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МБДОУ детский сад № 17 «Елочка»</vt:lpstr>
      <vt:lpstr>Вас рады видеть: </vt:lpstr>
      <vt:lpstr>  Наша раздевалка В раздевалке шкафчики.  В них пальто и шарфики,  Туфли, шапочки, ботинки,  А на шкафчиках картинки:  Знаю я зачем картинки!  Чтоб не путали ботинки,  Туфли, шапочки, пальтишки Вани, Маши и Ириши.  </vt:lpstr>
      <vt:lpstr>Слайд 4</vt:lpstr>
      <vt:lpstr>Наш музыкальный уголок Колокольчики звенят,  Барабанчики гремят,  Маракасы, дудки, бубны,  Строим музыкальный лад. </vt:lpstr>
      <vt:lpstr>Слайд 6</vt:lpstr>
      <vt:lpstr>Есть в группе нашей огород,  Много там всего растет.  Огород мы поливаем,  За рассадой наблюдаем.</vt:lpstr>
      <vt:lpstr>Слайд 8</vt:lpstr>
      <vt:lpstr>  </vt:lpstr>
      <vt:lpstr>Слайд 10</vt:lpstr>
      <vt:lpstr>Слайд 11</vt:lpstr>
      <vt:lpstr>Слайд 12</vt:lpstr>
      <vt:lpstr>Слайд 13</vt:lpstr>
      <vt:lpstr>Группу всю мы показали,  О себе все   рассказали.  Вас в гости снова будем ждать,  Нам есть еще, что показать.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 17 «Елочка»</dc:title>
  <dc:creator>Maria</dc:creator>
  <cp:lastModifiedBy>Admin</cp:lastModifiedBy>
  <cp:revision>79</cp:revision>
  <dcterms:created xsi:type="dcterms:W3CDTF">2015-12-06T11:21:55Z</dcterms:created>
  <dcterms:modified xsi:type="dcterms:W3CDTF">2003-07-28T23:47:59Z</dcterms:modified>
</cp:coreProperties>
</file>