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7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8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9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0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1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2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13.xml" ContentType="application/vnd.openxmlformats-officedocument.theme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14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theme/theme15.xml" ContentType="application/vnd.openxmlformats-officedocument.theme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theme/theme16.xml" ContentType="application/vnd.openxmlformats-officedocument.theme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theme/theme17.xml" ContentType="application/vnd.openxmlformats-officedocument.theme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theme/theme18.xml" ContentType="application/vnd.openxmlformats-officedocument.theme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theme/theme19.xml" ContentType="application/vnd.openxmlformats-officedocument.theme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theme/theme20.xml" ContentType="application/vnd.openxmlformats-officedocument.theme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theme/theme21.xml" ContentType="application/vnd.openxmlformats-officedocument.theme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theme/theme22.xml" ContentType="application/vnd.openxmlformats-officedocument.theme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theme/theme23.xml" ContentType="application/vnd.openxmlformats-officedocument.theme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theme/theme24.xml" ContentType="application/vnd.openxmlformats-officedocument.theme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theme/theme25.xml" ContentType="application/vnd.openxmlformats-officedocument.theme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theme/theme26.xml" ContentType="application/vnd.openxmlformats-officedocument.theme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theme/theme27.xml" ContentType="application/vnd.openxmlformats-officedocument.theme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theme/theme28.xml" ContentType="application/vnd.openxmlformats-officedocument.theme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theme/theme29.xml" ContentType="application/vnd.openxmlformats-officedocument.theme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theme/theme30.xml" ContentType="application/vnd.openxmlformats-officedocument.theme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theme/theme31.xml" ContentType="application/vnd.openxmlformats-officedocument.theme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theme/theme32.xml" ContentType="application/vnd.openxmlformats-officedocument.theme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theme/theme33.xml" ContentType="application/vnd.openxmlformats-officedocument.theme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theme/theme34.xml" ContentType="application/vnd.openxmlformats-officedocument.theme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theme/theme35.xml" ContentType="application/vnd.openxmlformats-officedocument.theme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theme/theme36.xml" ContentType="application/vnd.openxmlformats-officedocument.theme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theme/theme37.xml" ContentType="application/vnd.openxmlformats-officedocument.theme+xml"/>
  <Override PartName="/ppt/theme/theme3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8" r:id="rId3"/>
    <p:sldMasterId id="2147483702" r:id="rId4"/>
    <p:sldMasterId id="2147483730" r:id="rId5"/>
    <p:sldMasterId id="2147483744" r:id="rId6"/>
    <p:sldMasterId id="2147483758" r:id="rId7"/>
    <p:sldMasterId id="2147483814" r:id="rId8"/>
    <p:sldMasterId id="2147483828" r:id="rId9"/>
    <p:sldMasterId id="2147483842" r:id="rId10"/>
    <p:sldMasterId id="2147483856" r:id="rId11"/>
    <p:sldMasterId id="2147483870" r:id="rId12"/>
    <p:sldMasterId id="2147483884" r:id="rId13"/>
    <p:sldMasterId id="2147483912" r:id="rId14"/>
    <p:sldMasterId id="2147483926" r:id="rId15"/>
    <p:sldMasterId id="2147483940" r:id="rId16"/>
    <p:sldMasterId id="2147483954" r:id="rId17"/>
    <p:sldMasterId id="2147483968" r:id="rId18"/>
    <p:sldMasterId id="2147483982" r:id="rId19"/>
    <p:sldMasterId id="2147483996" r:id="rId20"/>
    <p:sldMasterId id="2147484010" r:id="rId21"/>
    <p:sldMasterId id="2147484024" r:id="rId22"/>
    <p:sldMasterId id="2147484038" r:id="rId23"/>
    <p:sldMasterId id="2147484052" r:id="rId24"/>
    <p:sldMasterId id="2147484066" r:id="rId25"/>
    <p:sldMasterId id="2147484080" r:id="rId26"/>
    <p:sldMasterId id="2147484094" r:id="rId27"/>
    <p:sldMasterId id="2147484108" r:id="rId28"/>
    <p:sldMasterId id="2147484122" r:id="rId29"/>
    <p:sldMasterId id="2147484136" r:id="rId30"/>
    <p:sldMasterId id="2147484150" r:id="rId31"/>
    <p:sldMasterId id="2147484164" r:id="rId32"/>
    <p:sldMasterId id="2147484178" r:id="rId33"/>
    <p:sldMasterId id="2147484192" r:id="rId34"/>
    <p:sldMasterId id="2147484206" r:id="rId35"/>
    <p:sldMasterId id="2147484220" r:id="rId36"/>
    <p:sldMasterId id="2147484234" r:id="rId37"/>
  </p:sldMasterIdLst>
  <p:notesMasterIdLst>
    <p:notesMasterId r:id="rId80"/>
  </p:notesMasterIdLst>
  <p:sldIdLst>
    <p:sldId id="257" r:id="rId38"/>
    <p:sldId id="258" r:id="rId39"/>
    <p:sldId id="259" r:id="rId40"/>
    <p:sldId id="260" r:id="rId41"/>
    <p:sldId id="262" r:id="rId42"/>
    <p:sldId id="263" r:id="rId43"/>
    <p:sldId id="264" r:id="rId44"/>
    <p:sldId id="302" r:id="rId45"/>
    <p:sldId id="303" r:id="rId46"/>
    <p:sldId id="304" r:id="rId47"/>
    <p:sldId id="305" r:id="rId48"/>
    <p:sldId id="306" r:id="rId49"/>
    <p:sldId id="268" r:id="rId50"/>
    <p:sldId id="269" r:id="rId51"/>
    <p:sldId id="270" r:id="rId52"/>
    <p:sldId id="271" r:id="rId53"/>
    <p:sldId id="272" r:id="rId54"/>
    <p:sldId id="273" r:id="rId55"/>
    <p:sldId id="275" r:id="rId56"/>
    <p:sldId id="276" r:id="rId57"/>
    <p:sldId id="277" r:id="rId58"/>
    <p:sldId id="278" r:id="rId59"/>
    <p:sldId id="279" r:id="rId60"/>
    <p:sldId id="280" r:id="rId61"/>
    <p:sldId id="281" r:id="rId62"/>
    <p:sldId id="282" r:id="rId63"/>
    <p:sldId id="283" r:id="rId64"/>
    <p:sldId id="284" r:id="rId65"/>
    <p:sldId id="285" r:id="rId66"/>
    <p:sldId id="286" r:id="rId67"/>
    <p:sldId id="287" r:id="rId68"/>
    <p:sldId id="288" r:id="rId69"/>
    <p:sldId id="289" r:id="rId70"/>
    <p:sldId id="290" r:id="rId71"/>
    <p:sldId id="291" r:id="rId72"/>
    <p:sldId id="292" r:id="rId73"/>
    <p:sldId id="293" r:id="rId74"/>
    <p:sldId id="294" r:id="rId75"/>
    <p:sldId id="295" r:id="rId76"/>
    <p:sldId id="296" r:id="rId77"/>
    <p:sldId id="297" r:id="rId78"/>
    <p:sldId id="298" r:id="rId7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86323" autoAdjust="0"/>
  </p:normalViewPr>
  <p:slideViewPr>
    <p:cSldViewPr>
      <p:cViewPr varScale="1">
        <p:scale>
          <a:sx n="63" d="100"/>
          <a:sy n="63" d="100"/>
        </p:scale>
        <p:origin x="95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1045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2.xml"/><Relationship Id="rId21" Type="http://schemas.openxmlformats.org/officeDocument/2006/relationships/slideMaster" Target="slideMasters/slideMaster21.xml"/><Relationship Id="rId34" Type="http://schemas.openxmlformats.org/officeDocument/2006/relationships/slideMaster" Target="slideMasters/slideMaster34.xml"/><Relationship Id="rId42" Type="http://schemas.openxmlformats.org/officeDocument/2006/relationships/slide" Target="slides/slide5.xml"/><Relationship Id="rId47" Type="http://schemas.openxmlformats.org/officeDocument/2006/relationships/slide" Target="slides/slide10.xml"/><Relationship Id="rId50" Type="http://schemas.openxmlformats.org/officeDocument/2006/relationships/slide" Target="slides/slide13.xml"/><Relationship Id="rId55" Type="http://schemas.openxmlformats.org/officeDocument/2006/relationships/slide" Target="slides/slide18.xml"/><Relationship Id="rId63" Type="http://schemas.openxmlformats.org/officeDocument/2006/relationships/slide" Target="slides/slide26.xml"/><Relationship Id="rId68" Type="http://schemas.openxmlformats.org/officeDocument/2006/relationships/slide" Target="slides/slide31.xml"/><Relationship Id="rId76" Type="http://schemas.openxmlformats.org/officeDocument/2006/relationships/slide" Target="slides/slide39.xml"/><Relationship Id="rId8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Master" Target="slideMasters/slideMaster29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Master" Target="slideMasters/slideMaster37.xml"/><Relationship Id="rId40" Type="http://schemas.openxmlformats.org/officeDocument/2006/relationships/slide" Target="slides/slide3.xml"/><Relationship Id="rId45" Type="http://schemas.openxmlformats.org/officeDocument/2006/relationships/slide" Target="slides/slide8.xml"/><Relationship Id="rId53" Type="http://schemas.openxmlformats.org/officeDocument/2006/relationships/slide" Target="slides/slide16.xml"/><Relationship Id="rId58" Type="http://schemas.openxmlformats.org/officeDocument/2006/relationships/slide" Target="slides/slide21.xml"/><Relationship Id="rId66" Type="http://schemas.openxmlformats.org/officeDocument/2006/relationships/slide" Target="slides/slide29.xml"/><Relationship Id="rId74" Type="http://schemas.openxmlformats.org/officeDocument/2006/relationships/slide" Target="slides/slide37.xml"/><Relationship Id="rId79" Type="http://schemas.openxmlformats.org/officeDocument/2006/relationships/slide" Target="slides/slide42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24.xml"/><Relationship Id="rId82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7.xml"/><Relationship Id="rId52" Type="http://schemas.openxmlformats.org/officeDocument/2006/relationships/slide" Target="slides/slide15.xml"/><Relationship Id="rId60" Type="http://schemas.openxmlformats.org/officeDocument/2006/relationships/slide" Target="slides/slide23.xml"/><Relationship Id="rId65" Type="http://schemas.openxmlformats.org/officeDocument/2006/relationships/slide" Target="slides/slide28.xml"/><Relationship Id="rId73" Type="http://schemas.openxmlformats.org/officeDocument/2006/relationships/slide" Target="slides/slide36.xml"/><Relationship Id="rId78" Type="http://schemas.openxmlformats.org/officeDocument/2006/relationships/slide" Target="slides/slide41.xml"/><Relationship Id="rId8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43" Type="http://schemas.openxmlformats.org/officeDocument/2006/relationships/slide" Target="slides/slide6.xml"/><Relationship Id="rId48" Type="http://schemas.openxmlformats.org/officeDocument/2006/relationships/slide" Target="slides/slide11.xml"/><Relationship Id="rId56" Type="http://schemas.openxmlformats.org/officeDocument/2006/relationships/slide" Target="slides/slide19.xml"/><Relationship Id="rId64" Type="http://schemas.openxmlformats.org/officeDocument/2006/relationships/slide" Target="slides/slide27.xml"/><Relationship Id="rId69" Type="http://schemas.openxmlformats.org/officeDocument/2006/relationships/slide" Target="slides/slide32.xml"/><Relationship Id="rId77" Type="http://schemas.openxmlformats.org/officeDocument/2006/relationships/slide" Target="slides/slide40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14.xml"/><Relationship Id="rId72" Type="http://schemas.openxmlformats.org/officeDocument/2006/relationships/slide" Target="slides/slide35.xml"/><Relationship Id="rId80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" Target="slides/slide1.xml"/><Relationship Id="rId46" Type="http://schemas.openxmlformats.org/officeDocument/2006/relationships/slide" Target="slides/slide9.xml"/><Relationship Id="rId59" Type="http://schemas.openxmlformats.org/officeDocument/2006/relationships/slide" Target="slides/slide22.xml"/><Relationship Id="rId67" Type="http://schemas.openxmlformats.org/officeDocument/2006/relationships/slide" Target="slides/slide30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4.xml"/><Relationship Id="rId54" Type="http://schemas.openxmlformats.org/officeDocument/2006/relationships/slide" Target="slides/slide17.xml"/><Relationship Id="rId62" Type="http://schemas.openxmlformats.org/officeDocument/2006/relationships/slide" Target="slides/slide25.xml"/><Relationship Id="rId70" Type="http://schemas.openxmlformats.org/officeDocument/2006/relationships/slide" Target="slides/slide33.xml"/><Relationship Id="rId75" Type="http://schemas.openxmlformats.org/officeDocument/2006/relationships/slide" Target="slides/slide38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Master" Target="slideMasters/slideMaster36.xml"/><Relationship Id="rId49" Type="http://schemas.openxmlformats.org/officeDocument/2006/relationships/slide" Target="slides/slide12.xml"/><Relationship Id="rId57" Type="http://schemas.openxmlformats.org/officeDocument/2006/relationships/slide" Target="slides/slide2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0C48BC-49D7-46F1-ADB7-E4A91606A501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C1AEC-D415-4014-85CC-F9E75BF578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168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618D3EA-86AE-4190-AE3A-7EF8F06D6C57}" type="slidenum">
              <a:rPr lang="ru-RU">
                <a:solidFill>
                  <a:prstClr val="black"/>
                </a:solidFill>
              </a:rPr>
              <a:pPr eaLnBrk="1" hangingPunct="1"/>
              <a:t>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000" b="1" smtClean="0">
                <a:solidFill>
                  <a:srgbClr val="000099"/>
                </a:solidFill>
              </a:rPr>
              <a:t>Цель мастер-класса:</a:t>
            </a:r>
            <a:endParaRPr lang="ru-RU" sz="1000" smtClean="0">
              <a:solidFill>
                <a:srgbClr val="000099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900" smtClean="0"/>
              <a:t>    представление  наиболее результативных элементов собственной системы работы, методических приемов, педагогических действий, обеспечивающих эффективное решение развивающих задач.</a:t>
            </a:r>
          </a:p>
          <a:p>
            <a:pPr eaLnBrk="1" hangingPunct="1">
              <a:lnSpc>
                <a:spcPct val="80000"/>
              </a:lnSpc>
            </a:pPr>
            <a:r>
              <a:rPr lang="ru-RU" sz="900" smtClean="0"/>
              <a:t>Каких только методик ни придумали педагоги, чтобы помочь родителям в раннем развитии ребенка! Но самый надежный помощник в этом деле — детская рука. Исследователи детской психики говорят: рука учит мозг. Чем свободнее малыш владеет своими пальцами, тем лучше развито его мышление. </a:t>
            </a:r>
          </a:p>
          <a:p>
            <a:pPr eaLnBrk="1" hangingPunct="1">
              <a:lnSpc>
                <a:spcPct val="80000"/>
              </a:lnSpc>
            </a:pPr>
            <a:endParaRPr lang="ru-RU" sz="900" smtClean="0"/>
          </a:p>
          <a:p>
            <a:pPr eaLnBrk="1" hangingPunct="1">
              <a:lnSpc>
                <a:spcPct val="80000"/>
              </a:lnSpc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11AF671-3A47-4CE7-BAB2-4442737922A4}" type="slidenum">
              <a:rPr lang="ru-RU">
                <a:solidFill>
                  <a:prstClr val="black"/>
                </a:solidFill>
              </a:rPr>
              <a:pPr eaLnBrk="1" hangingPunct="1"/>
              <a:t>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0681291-333A-425A-BD36-0BBAB1F9EADB}" type="slidenum">
              <a:rPr lang="ru-RU">
                <a:solidFill>
                  <a:prstClr val="black"/>
                </a:solidFill>
              </a:rPr>
              <a:pPr eaLnBrk="1" hangingPunct="1"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3308F43-84BA-4B06-A9A9-66A021465C9F}" type="slidenum">
              <a:rPr lang="ru-RU">
                <a:solidFill>
                  <a:prstClr val="black"/>
                </a:solidFill>
              </a:rPr>
              <a:pPr eaLnBrk="1" hangingPunct="1"/>
              <a:t>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CE6F26A-BBD3-4AC1-B6EB-3A4AB4CC1BCF}" type="slidenum">
              <a:rPr lang="ru-RU">
                <a:solidFill>
                  <a:prstClr val="black"/>
                </a:solidFill>
              </a:rPr>
              <a:pPr eaLnBrk="1" hangingPunct="1"/>
              <a:t>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/>
              <a:t>"Пальчиковые игры" - это инсценировка каких-либо рифмованных историй, сказок при помощи пальцев.</a:t>
            </a:r>
          </a:p>
          <a:p>
            <a:pPr eaLnBrk="1" hangingPunct="1"/>
            <a:r>
              <a:rPr lang="ru-RU" smtClean="0"/>
              <a:t>    "Пальчиковые игры" являются  очень важной частью работы по развитию мелкой моторики. Игры эти очень эмоциональны, увлекательны. Они способствуют развитию речи, творческой деятельности. "Пальчиковые игры" как бы отображают реальность окружающего мира - предметы, животных, людей, их деятельность, явления природы. В ходе "пальчиковых игр" дети, повторяя движения взрослых, активизируют моторику рук. Тем самым вырабатывается ловкость, умение управлять своими движениями, концентрировать внимание на одном виде деятельности.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74446FC-EBCC-42FB-8CA5-414ED3770A5F}" type="slidenum">
              <a:rPr lang="ru-RU">
                <a:solidFill>
                  <a:prstClr val="black"/>
                </a:solidFill>
              </a:rPr>
              <a:pPr eaLnBrk="1" hangingPunct="1"/>
              <a:t>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/>
              <a:t>Кинезиология- наука о развитии умственных способностей и физического здоровья через определенные двигательные упражнения Современные кинезиологические методики направлены на активизацию различных отделов коры больших полушарий, что позволяет развивать способности человека или корректировать проблемы в различных областях психики. В прогрессивных школах всего мира в школьных расписаниях есть ежедневный урок-кинезиология.</a:t>
            </a:r>
          </a:p>
          <a:p>
            <a:pPr eaLnBrk="1" hangingPunct="1"/>
            <a:r>
              <a:rPr lang="ru-RU" smtClean="0"/>
              <a:t>Самый благоприятный период для интеллектуального развития- это возраст до 10 лет, когда кора больших полушарий ещё окончательно не сформирована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7F4E6EC-9C72-41C3-BF39-D76C1DE830BE}" type="slidenum">
              <a:rPr lang="ru-RU">
                <a:solidFill>
                  <a:prstClr val="black"/>
                </a:solidFill>
              </a:rPr>
              <a:pPr eaLnBrk="1" hangingPunct="1"/>
              <a:t>35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/>
              <a:t>Занятия по лепке с использованием природного материала - составление узоров камешками, семенами растений, фруктов и т. д. Это кропотливый, интересный труд, который развивает внимание, совершенствует сенсомоторику - согласованность в работе глаза и руки, координации движений, их точность.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05294EE-31C0-4DAA-AF64-66C0A5303676}" type="slidenum">
              <a:rPr lang="ru-RU">
                <a:solidFill>
                  <a:prstClr val="black"/>
                </a:solidFill>
              </a:rPr>
              <a:pPr eaLnBrk="1" hangingPunct="1"/>
              <a:t>36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/>
              <a:t>Они развивают мелкие мышцы руки, что очень важно для успешного обучения письму. Кроме этого пластили­новое рисование способствует воспитанию усидчивости, так необходимой любому уче­нику. В этих играх малыш должен обвести контур рисунка пластилиновыми колбаска-</a:t>
            </a:r>
          </a:p>
          <a:p>
            <a:pPr eaLnBrk="1" hangingPunct="1"/>
            <a:r>
              <a:rPr lang="ru-RU" smtClean="0"/>
              <a:t>ми-верёвочками.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EDAD4B0-E746-405E-B20B-30AF96C29699}" type="slidenum">
              <a:rPr lang="ru-RU">
                <a:solidFill>
                  <a:prstClr val="black"/>
                </a:solidFill>
              </a:rPr>
              <a:pPr eaLnBrk="1" hangingPunct="1"/>
              <a:t>38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z="1400" smtClean="0"/>
              <a:t>Картины из пуговиц.Выкладывание букв, силуэтов.Сортировка по заданному признаку</a:t>
            </a: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570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710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27057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47652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01598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64831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45315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143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90554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84278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4029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289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19090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87322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11011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82066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65017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94443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04956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32567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81605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88458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499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04425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52073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62552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27773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26787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6021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78267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65951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07819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9498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425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05623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55597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55897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97718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64010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79870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65552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62433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22365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69343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3665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41048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90375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53677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87443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91251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29138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39677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66166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27857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22157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7921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80642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22279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35851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18770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67807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78273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5468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03258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43417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34408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1622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27610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86569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11737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7539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58966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0310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50480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88993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86124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08378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36630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34827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92341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13606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16866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24806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69577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02642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052790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58723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0134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2796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96705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94986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05412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16248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12747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25250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348191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33297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95972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474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33379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29145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348373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782362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665291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77753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38138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01456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153475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132127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022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9118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621118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955826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93798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627106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5401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685821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127871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123499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251744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977087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0987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077666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766313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633504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245378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968337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445834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20462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409538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816188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086938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3562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42961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749647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522931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283893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5283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814184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379240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443207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849342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255559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2355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648021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142329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39608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444728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539922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6301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272186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569772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35573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801687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474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918470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32741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200484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016590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085053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63943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484383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870414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518936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033798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0800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154192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125748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654362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15941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562558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893568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467648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760890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203342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414118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9489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081165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001118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031615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987293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647902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097866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245002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717464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674977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081746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1730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749747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325900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336695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987177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103980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327259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650142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698052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808404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289153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4955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004789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742408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563206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802236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593616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717379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024099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110377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381811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910720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2405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314390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117931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907301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563838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911424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253548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289192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226418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87605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901788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324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9493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792085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317094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355925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497201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771470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811259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55453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312233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625683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14181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2595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156384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469214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452690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186792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619907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451488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669922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46672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428277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507603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1062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15882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588743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321059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53483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199063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511878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963249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418418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608191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88429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9066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864663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976324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000693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03685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844428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882491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318870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454109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440704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15296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3375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76175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012829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292591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826665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073193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784529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921590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245114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837608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167117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603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279026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430478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318086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931109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287124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861495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90370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119132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200474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09904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366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494443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976637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922243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167462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650827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457888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038303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876212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596684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625444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8265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988497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630677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634002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201665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434342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559380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731613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005279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208861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384397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7123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3463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824044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923432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204128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21507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060866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523695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999317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594295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799954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0616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369833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006709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546720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028843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410939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212350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731521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857760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724766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292377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829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6486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5039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882038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959804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342139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573998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13342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721301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297959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373224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387315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8515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117421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48082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835404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569663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228249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858198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729377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861719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978857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282604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2857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254432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592706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353722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57937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207804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726260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363205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096277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967446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779765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3934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812934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421047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757238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577270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168026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902270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976125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929433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35774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006162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3773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705766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366381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442425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454514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861184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077366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233909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070430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242629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533210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0630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650036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829858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578924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593134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694605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772630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464179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329577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740840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495778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7167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50785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227804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282445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340011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38356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092295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568549"/>
      </p:ext>
    </p:extLst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032614"/>
      </p:ext>
    </p:extLst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145077"/>
      </p:ext>
    </p:extLst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431280"/>
      </p:ext>
    </p:extLst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0024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4877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866678"/>
      </p:ext>
    </p:extLst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004984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139834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093173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485687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980020"/>
      </p:ext>
    </p:extLst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053921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934577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919145"/>
      </p:ext>
    </p:extLst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4239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880085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28528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8935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91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71000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7855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56042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8593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47103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62301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94795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16889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80379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3663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070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3036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38548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33164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8695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77827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333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8934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99780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5247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71564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622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39098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18846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9578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34948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26401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12401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20292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50516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44984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1728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009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59880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36378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7349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36615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72111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24783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13830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04514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27158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4CAB5-C49D-4C19-9444-D0AFB3F264E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F487-5634-4649-9B21-DADB40D55A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28408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8B9B-A1A1-41DD-B931-EB50D19E4B7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96F46-B74C-4E4A-828A-2BCF0CC5E54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339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079C3-5EBB-4560-B519-E983B034CB3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B29F-B066-4670-B1AF-F75EF7005C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02551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0A9A-638F-4E66-A357-44D44191944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A785-FE18-4BF1-9366-D090C465F3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15003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DA5C4-A984-4A80-910F-86D52B5C4E3C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F9BA1-6952-47D8-B5E5-FD577B7AEF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56927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39A1-5DAC-4044-A2F5-DD256493EB1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D0A1-D9A8-4E4C-B14B-C0CFFBA93B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32680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F7CF-D830-4630-B937-0EF5BDE4B8B1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5308-9C9F-4932-8B85-B77395CD0FA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8812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4C1-D484-40F5-B28A-C74C8FB32582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51B1F-6233-4FCD-ACD5-B9BA2AEC8D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49722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23B82-1005-4B6C-8EF3-D77901E2A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34F0-6464-4427-ACC7-BB70E29A97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7928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63992-5741-4778-8A68-D5814FA38B5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69ED0-9CC0-436D-8711-30AC60F46BE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91289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C6C8-6F6A-478F-B1C2-4D62A52F9B2B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FB503-0BC1-4C39-99EF-033D34912C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36249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591D2-AE6A-4CC7-ADAF-D1E5113CF410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D4066-CAE1-43C6-B552-2E784B23FB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6329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C1272-2769-45FA-90F3-59714B533D6A}" type="datetime1">
              <a:rPr lang="ru-RU">
                <a:solidFill>
                  <a:srgbClr val="000000"/>
                </a:solidFill>
              </a:rPr>
              <a:pPr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16B2-EF92-4349-A228-65FD8BE3440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660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13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slideLayout" Target="../slideLayouts/slideLayout143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slideLayout" Target="../slideLayouts/slideLayout156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slideLayout" Target="../slideLayouts/slideLayout155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slideLayout" Target="../slideLayouts/slideLayout169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1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7.xml"/><Relationship Id="rId13" Type="http://schemas.openxmlformats.org/officeDocument/2006/relationships/slideLayout" Target="../slideLayouts/slideLayout182.xml"/><Relationship Id="rId3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70.xml"/><Relationship Id="rId6" Type="http://schemas.openxmlformats.org/officeDocument/2006/relationships/slideLayout" Target="../slideLayouts/slideLayout175.xml"/><Relationship Id="rId11" Type="http://schemas.openxmlformats.org/officeDocument/2006/relationships/slideLayout" Target="../slideLayouts/slideLayout180.xml"/><Relationship Id="rId5" Type="http://schemas.openxmlformats.org/officeDocument/2006/relationships/slideLayout" Target="../slideLayouts/slideLayout174.xml"/><Relationship Id="rId10" Type="http://schemas.openxmlformats.org/officeDocument/2006/relationships/slideLayout" Target="../slideLayouts/slideLayout179.xml"/><Relationship Id="rId4" Type="http://schemas.openxmlformats.org/officeDocument/2006/relationships/slideLayout" Target="../slideLayouts/slideLayout173.xml"/><Relationship Id="rId9" Type="http://schemas.openxmlformats.org/officeDocument/2006/relationships/slideLayout" Target="../slideLayouts/slideLayout178.xml"/><Relationship Id="rId1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0.xml"/><Relationship Id="rId13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85.xml"/><Relationship Id="rId7" Type="http://schemas.openxmlformats.org/officeDocument/2006/relationships/slideLayout" Target="../slideLayouts/slideLayout189.xml"/><Relationship Id="rId12" Type="http://schemas.openxmlformats.org/officeDocument/2006/relationships/slideLayout" Target="../slideLayouts/slideLayout194.xml"/><Relationship Id="rId2" Type="http://schemas.openxmlformats.org/officeDocument/2006/relationships/slideLayout" Target="../slideLayouts/slideLayout184.xm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5" Type="http://schemas.openxmlformats.org/officeDocument/2006/relationships/slideLayout" Target="../slideLayouts/slideLayout187.xml"/><Relationship Id="rId10" Type="http://schemas.openxmlformats.org/officeDocument/2006/relationships/slideLayout" Target="../slideLayouts/slideLayout192.xm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3.xml"/><Relationship Id="rId13" Type="http://schemas.openxmlformats.org/officeDocument/2006/relationships/slideLayout" Target="../slideLayouts/slideLayout208.xml"/><Relationship Id="rId3" Type="http://schemas.openxmlformats.org/officeDocument/2006/relationships/slideLayout" Target="../slideLayouts/slideLayout198.xml"/><Relationship Id="rId7" Type="http://schemas.openxmlformats.org/officeDocument/2006/relationships/slideLayout" Target="../slideLayouts/slideLayout202.xml"/><Relationship Id="rId12" Type="http://schemas.openxmlformats.org/officeDocument/2006/relationships/slideLayout" Target="../slideLayouts/slideLayout207.xml"/><Relationship Id="rId2" Type="http://schemas.openxmlformats.org/officeDocument/2006/relationships/slideLayout" Target="../slideLayouts/slideLayout197.xml"/><Relationship Id="rId1" Type="http://schemas.openxmlformats.org/officeDocument/2006/relationships/slideLayout" Target="../slideLayouts/slideLayout196.xml"/><Relationship Id="rId6" Type="http://schemas.openxmlformats.org/officeDocument/2006/relationships/slideLayout" Target="../slideLayouts/slideLayout201.xml"/><Relationship Id="rId11" Type="http://schemas.openxmlformats.org/officeDocument/2006/relationships/slideLayout" Target="../slideLayouts/slideLayout206.xml"/><Relationship Id="rId5" Type="http://schemas.openxmlformats.org/officeDocument/2006/relationships/slideLayout" Target="../slideLayouts/slideLayout200.xml"/><Relationship Id="rId10" Type="http://schemas.openxmlformats.org/officeDocument/2006/relationships/slideLayout" Target="../slideLayouts/slideLayout205.xml"/><Relationship Id="rId4" Type="http://schemas.openxmlformats.org/officeDocument/2006/relationships/slideLayout" Target="../slideLayouts/slideLayout199.xml"/><Relationship Id="rId9" Type="http://schemas.openxmlformats.org/officeDocument/2006/relationships/slideLayout" Target="../slideLayouts/slideLayout204.xml"/><Relationship Id="rId1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6.xml"/><Relationship Id="rId13" Type="http://schemas.openxmlformats.org/officeDocument/2006/relationships/slideLayout" Target="../slideLayouts/slideLayout221.xml"/><Relationship Id="rId3" Type="http://schemas.openxmlformats.org/officeDocument/2006/relationships/slideLayout" Target="../slideLayouts/slideLayout211.xml"/><Relationship Id="rId7" Type="http://schemas.openxmlformats.org/officeDocument/2006/relationships/slideLayout" Target="../slideLayouts/slideLayout215.xml"/><Relationship Id="rId12" Type="http://schemas.openxmlformats.org/officeDocument/2006/relationships/slideLayout" Target="../slideLayouts/slideLayout220.xml"/><Relationship Id="rId2" Type="http://schemas.openxmlformats.org/officeDocument/2006/relationships/slideLayout" Target="../slideLayouts/slideLayout210.xml"/><Relationship Id="rId1" Type="http://schemas.openxmlformats.org/officeDocument/2006/relationships/slideLayout" Target="../slideLayouts/slideLayout209.xml"/><Relationship Id="rId6" Type="http://schemas.openxmlformats.org/officeDocument/2006/relationships/slideLayout" Target="../slideLayouts/slideLayout214.xml"/><Relationship Id="rId11" Type="http://schemas.openxmlformats.org/officeDocument/2006/relationships/slideLayout" Target="../slideLayouts/slideLayout219.xml"/><Relationship Id="rId5" Type="http://schemas.openxmlformats.org/officeDocument/2006/relationships/slideLayout" Target="../slideLayouts/slideLayout213.xml"/><Relationship Id="rId10" Type="http://schemas.openxmlformats.org/officeDocument/2006/relationships/slideLayout" Target="../slideLayouts/slideLayout218.xml"/><Relationship Id="rId4" Type="http://schemas.openxmlformats.org/officeDocument/2006/relationships/slideLayout" Target="../slideLayouts/slideLayout212.xml"/><Relationship Id="rId9" Type="http://schemas.openxmlformats.org/officeDocument/2006/relationships/slideLayout" Target="../slideLayouts/slideLayout217.xml"/><Relationship Id="rId14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9.xml"/><Relationship Id="rId13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224.xml"/><Relationship Id="rId7" Type="http://schemas.openxmlformats.org/officeDocument/2006/relationships/slideLayout" Target="../slideLayouts/slideLayout228.xml"/><Relationship Id="rId12" Type="http://schemas.openxmlformats.org/officeDocument/2006/relationships/slideLayout" Target="../slideLayouts/slideLayout233.xml"/><Relationship Id="rId2" Type="http://schemas.openxmlformats.org/officeDocument/2006/relationships/slideLayout" Target="../slideLayouts/slideLayout223.xml"/><Relationship Id="rId1" Type="http://schemas.openxmlformats.org/officeDocument/2006/relationships/slideLayout" Target="../slideLayouts/slideLayout222.xml"/><Relationship Id="rId6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226.xml"/><Relationship Id="rId10" Type="http://schemas.openxmlformats.org/officeDocument/2006/relationships/slideLayout" Target="../slideLayouts/slideLayout231.xml"/><Relationship Id="rId4" Type="http://schemas.openxmlformats.org/officeDocument/2006/relationships/slideLayout" Target="../slideLayouts/slideLayout225.xml"/><Relationship Id="rId9" Type="http://schemas.openxmlformats.org/officeDocument/2006/relationships/slideLayout" Target="../slideLayouts/slideLayout230.xml"/><Relationship Id="rId1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2.xml"/><Relationship Id="rId13" Type="http://schemas.openxmlformats.org/officeDocument/2006/relationships/slideLayout" Target="../slideLayouts/slideLayout247.xml"/><Relationship Id="rId3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241.xml"/><Relationship Id="rId12" Type="http://schemas.openxmlformats.org/officeDocument/2006/relationships/slideLayout" Target="../slideLayouts/slideLayout246.xml"/><Relationship Id="rId2" Type="http://schemas.openxmlformats.org/officeDocument/2006/relationships/slideLayout" Target="../slideLayouts/slideLayout236.xml"/><Relationship Id="rId1" Type="http://schemas.openxmlformats.org/officeDocument/2006/relationships/slideLayout" Target="../slideLayouts/slideLayout235.xml"/><Relationship Id="rId6" Type="http://schemas.openxmlformats.org/officeDocument/2006/relationships/slideLayout" Target="../slideLayouts/slideLayout240.xml"/><Relationship Id="rId11" Type="http://schemas.openxmlformats.org/officeDocument/2006/relationships/slideLayout" Target="../slideLayouts/slideLayout245.xml"/><Relationship Id="rId5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244.xml"/><Relationship Id="rId4" Type="http://schemas.openxmlformats.org/officeDocument/2006/relationships/slideLayout" Target="../slideLayouts/slideLayout238.xml"/><Relationship Id="rId9" Type="http://schemas.openxmlformats.org/officeDocument/2006/relationships/slideLayout" Target="../slideLayouts/slideLayout243.xml"/><Relationship Id="rId14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5.xml"/><Relationship Id="rId13" Type="http://schemas.openxmlformats.org/officeDocument/2006/relationships/slideLayout" Target="../slideLayouts/slideLayout260.xml"/><Relationship Id="rId3" Type="http://schemas.openxmlformats.org/officeDocument/2006/relationships/slideLayout" Target="../slideLayouts/slideLayout250.xml"/><Relationship Id="rId7" Type="http://schemas.openxmlformats.org/officeDocument/2006/relationships/slideLayout" Target="../slideLayouts/slideLayout254.xml"/><Relationship Id="rId12" Type="http://schemas.openxmlformats.org/officeDocument/2006/relationships/slideLayout" Target="../slideLayouts/slideLayout259.xml"/><Relationship Id="rId2" Type="http://schemas.openxmlformats.org/officeDocument/2006/relationships/slideLayout" Target="../slideLayouts/slideLayout249.xml"/><Relationship Id="rId1" Type="http://schemas.openxmlformats.org/officeDocument/2006/relationships/slideLayout" Target="../slideLayouts/slideLayout248.xml"/><Relationship Id="rId6" Type="http://schemas.openxmlformats.org/officeDocument/2006/relationships/slideLayout" Target="../slideLayouts/slideLayout253.xml"/><Relationship Id="rId11" Type="http://schemas.openxmlformats.org/officeDocument/2006/relationships/slideLayout" Target="../slideLayouts/slideLayout258.xml"/><Relationship Id="rId5" Type="http://schemas.openxmlformats.org/officeDocument/2006/relationships/slideLayout" Target="../slideLayouts/slideLayout252.xml"/><Relationship Id="rId10" Type="http://schemas.openxmlformats.org/officeDocument/2006/relationships/slideLayout" Target="../slideLayouts/slideLayout257.xml"/><Relationship Id="rId4" Type="http://schemas.openxmlformats.org/officeDocument/2006/relationships/slideLayout" Target="../slideLayouts/slideLayout251.xml"/><Relationship Id="rId9" Type="http://schemas.openxmlformats.org/officeDocument/2006/relationships/slideLayout" Target="../slideLayouts/slideLayout256.xml"/><Relationship Id="rId14" Type="http://schemas.openxmlformats.org/officeDocument/2006/relationships/theme" Target="../theme/theme20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8.xml"/><Relationship Id="rId13" Type="http://schemas.openxmlformats.org/officeDocument/2006/relationships/slideLayout" Target="../slideLayouts/slideLayout273.xml"/><Relationship Id="rId3" Type="http://schemas.openxmlformats.org/officeDocument/2006/relationships/slideLayout" Target="../slideLayouts/slideLayout263.xml"/><Relationship Id="rId7" Type="http://schemas.openxmlformats.org/officeDocument/2006/relationships/slideLayout" Target="../slideLayouts/slideLayout267.xml"/><Relationship Id="rId12" Type="http://schemas.openxmlformats.org/officeDocument/2006/relationships/slideLayout" Target="../slideLayouts/slideLayout272.xml"/><Relationship Id="rId2" Type="http://schemas.openxmlformats.org/officeDocument/2006/relationships/slideLayout" Target="../slideLayouts/slideLayout262.xml"/><Relationship Id="rId1" Type="http://schemas.openxmlformats.org/officeDocument/2006/relationships/slideLayout" Target="../slideLayouts/slideLayout261.xml"/><Relationship Id="rId6" Type="http://schemas.openxmlformats.org/officeDocument/2006/relationships/slideLayout" Target="../slideLayouts/slideLayout266.xml"/><Relationship Id="rId11" Type="http://schemas.openxmlformats.org/officeDocument/2006/relationships/slideLayout" Target="../slideLayouts/slideLayout271.xml"/><Relationship Id="rId5" Type="http://schemas.openxmlformats.org/officeDocument/2006/relationships/slideLayout" Target="../slideLayouts/slideLayout265.xml"/><Relationship Id="rId10" Type="http://schemas.openxmlformats.org/officeDocument/2006/relationships/slideLayout" Target="../slideLayouts/slideLayout270.xml"/><Relationship Id="rId4" Type="http://schemas.openxmlformats.org/officeDocument/2006/relationships/slideLayout" Target="../slideLayouts/slideLayout264.xml"/><Relationship Id="rId9" Type="http://schemas.openxmlformats.org/officeDocument/2006/relationships/slideLayout" Target="../slideLayouts/slideLayout269.xml"/><Relationship Id="rId14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1.xml"/><Relationship Id="rId13" Type="http://schemas.openxmlformats.org/officeDocument/2006/relationships/slideLayout" Target="../slideLayouts/slideLayout286.xml"/><Relationship Id="rId3" Type="http://schemas.openxmlformats.org/officeDocument/2006/relationships/slideLayout" Target="../slideLayouts/slideLayout276.xml"/><Relationship Id="rId7" Type="http://schemas.openxmlformats.org/officeDocument/2006/relationships/slideLayout" Target="../slideLayouts/slideLayout280.xml"/><Relationship Id="rId12" Type="http://schemas.openxmlformats.org/officeDocument/2006/relationships/slideLayout" Target="../slideLayouts/slideLayout285.xml"/><Relationship Id="rId2" Type="http://schemas.openxmlformats.org/officeDocument/2006/relationships/slideLayout" Target="../slideLayouts/slideLayout275.xml"/><Relationship Id="rId1" Type="http://schemas.openxmlformats.org/officeDocument/2006/relationships/slideLayout" Target="../slideLayouts/slideLayout274.xml"/><Relationship Id="rId6" Type="http://schemas.openxmlformats.org/officeDocument/2006/relationships/slideLayout" Target="../slideLayouts/slideLayout279.xml"/><Relationship Id="rId11" Type="http://schemas.openxmlformats.org/officeDocument/2006/relationships/slideLayout" Target="../slideLayouts/slideLayout284.xml"/><Relationship Id="rId5" Type="http://schemas.openxmlformats.org/officeDocument/2006/relationships/slideLayout" Target="../slideLayouts/slideLayout278.xml"/><Relationship Id="rId10" Type="http://schemas.openxmlformats.org/officeDocument/2006/relationships/slideLayout" Target="../slideLayouts/slideLayout283.xml"/><Relationship Id="rId4" Type="http://schemas.openxmlformats.org/officeDocument/2006/relationships/slideLayout" Target="../slideLayouts/slideLayout277.xml"/><Relationship Id="rId9" Type="http://schemas.openxmlformats.org/officeDocument/2006/relationships/slideLayout" Target="../slideLayouts/slideLayout282.xml"/><Relationship Id="rId14" Type="http://schemas.openxmlformats.org/officeDocument/2006/relationships/theme" Target="../theme/theme22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4.xml"/><Relationship Id="rId13" Type="http://schemas.openxmlformats.org/officeDocument/2006/relationships/slideLayout" Target="../slideLayouts/slideLayout299.xml"/><Relationship Id="rId3" Type="http://schemas.openxmlformats.org/officeDocument/2006/relationships/slideLayout" Target="../slideLayouts/slideLayout289.xml"/><Relationship Id="rId7" Type="http://schemas.openxmlformats.org/officeDocument/2006/relationships/slideLayout" Target="../slideLayouts/slideLayout293.xml"/><Relationship Id="rId12" Type="http://schemas.openxmlformats.org/officeDocument/2006/relationships/slideLayout" Target="../slideLayouts/slideLayout298.xml"/><Relationship Id="rId2" Type="http://schemas.openxmlformats.org/officeDocument/2006/relationships/slideLayout" Target="../slideLayouts/slideLayout288.xml"/><Relationship Id="rId1" Type="http://schemas.openxmlformats.org/officeDocument/2006/relationships/slideLayout" Target="../slideLayouts/slideLayout287.xml"/><Relationship Id="rId6" Type="http://schemas.openxmlformats.org/officeDocument/2006/relationships/slideLayout" Target="../slideLayouts/slideLayout292.xml"/><Relationship Id="rId11" Type="http://schemas.openxmlformats.org/officeDocument/2006/relationships/slideLayout" Target="../slideLayouts/slideLayout297.xml"/><Relationship Id="rId5" Type="http://schemas.openxmlformats.org/officeDocument/2006/relationships/slideLayout" Target="../slideLayouts/slideLayout291.xml"/><Relationship Id="rId10" Type="http://schemas.openxmlformats.org/officeDocument/2006/relationships/slideLayout" Target="../slideLayouts/slideLayout296.xml"/><Relationship Id="rId4" Type="http://schemas.openxmlformats.org/officeDocument/2006/relationships/slideLayout" Target="../slideLayouts/slideLayout290.xml"/><Relationship Id="rId9" Type="http://schemas.openxmlformats.org/officeDocument/2006/relationships/slideLayout" Target="../slideLayouts/slideLayout295.xml"/><Relationship Id="rId14" Type="http://schemas.openxmlformats.org/officeDocument/2006/relationships/theme" Target="../theme/theme23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7.xml"/><Relationship Id="rId13" Type="http://schemas.openxmlformats.org/officeDocument/2006/relationships/slideLayout" Target="../slideLayouts/slideLayout312.xml"/><Relationship Id="rId3" Type="http://schemas.openxmlformats.org/officeDocument/2006/relationships/slideLayout" Target="../slideLayouts/slideLayout302.xml"/><Relationship Id="rId7" Type="http://schemas.openxmlformats.org/officeDocument/2006/relationships/slideLayout" Target="../slideLayouts/slideLayout306.xml"/><Relationship Id="rId12" Type="http://schemas.openxmlformats.org/officeDocument/2006/relationships/slideLayout" Target="../slideLayouts/slideLayout311.xml"/><Relationship Id="rId2" Type="http://schemas.openxmlformats.org/officeDocument/2006/relationships/slideLayout" Target="../slideLayouts/slideLayout301.xml"/><Relationship Id="rId1" Type="http://schemas.openxmlformats.org/officeDocument/2006/relationships/slideLayout" Target="../slideLayouts/slideLayout300.xml"/><Relationship Id="rId6" Type="http://schemas.openxmlformats.org/officeDocument/2006/relationships/slideLayout" Target="../slideLayouts/slideLayout305.xml"/><Relationship Id="rId11" Type="http://schemas.openxmlformats.org/officeDocument/2006/relationships/slideLayout" Target="../slideLayouts/slideLayout310.xml"/><Relationship Id="rId5" Type="http://schemas.openxmlformats.org/officeDocument/2006/relationships/slideLayout" Target="../slideLayouts/slideLayout304.xml"/><Relationship Id="rId10" Type="http://schemas.openxmlformats.org/officeDocument/2006/relationships/slideLayout" Target="../slideLayouts/slideLayout309.xml"/><Relationship Id="rId4" Type="http://schemas.openxmlformats.org/officeDocument/2006/relationships/slideLayout" Target="../slideLayouts/slideLayout303.xml"/><Relationship Id="rId9" Type="http://schemas.openxmlformats.org/officeDocument/2006/relationships/slideLayout" Target="../slideLayouts/slideLayout308.xml"/><Relationship Id="rId14" Type="http://schemas.openxmlformats.org/officeDocument/2006/relationships/theme" Target="../theme/theme24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0.xml"/><Relationship Id="rId13" Type="http://schemas.openxmlformats.org/officeDocument/2006/relationships/slideLayout" Target="../slideLayouts/slideLayout325.xml"/><Relationship Id="rId3" Type="http://schemas.openxmlformats.org/officeDocument/2006/relationships/slideLayout" Target="../slideLayouts/slideLayout315.xml"/><Relationship Id="rId7" Type="http://schemas.openxmlformats.org/officeDocument/2006/relationships/slideLayout" Target="../slideLayouts/slideLayout319.xml"/><Relationship Id="rId12" Type="http://schemas.openxmlformats.org/officeDocument/2006/relationships/slideLayout" Target="../slideLayouts/slideLayout324.xml"/><Relationship Id="rId2" Type="http://schemas.openxmlformats.org/officeDocument/2006/relationships/slideLayout" Target="../slideLayouts/slideLayout314.xml"/><Relationship Id="rId1" Type="http://schemas.openxmlformats.org/officeDocument/2006/relationships/slideLayout" Target="../slideLayouts/slideLayout313.xml"/><Relationship Id="rId6" Type="http://schemas.openxmlformats.org/officeDocument/2006/relationships/slideLayout" Target="../slideLayouts/slideLayout318.xml"/><Relationship Id="rId11" Type="http://schemas.openxmlformats.org/officeDocument/2006/relationships/slideLayout" Target="../slideLayouts/slideLayout323.xml"/><Relationship Id="rId5" Type="http://schemas.openxmlformats.org/officeDocument/2006/relationships/slideLayout" Target="../slideLayouts/slideLayout317.xml"/><Relationship Id="rId10" Type="http://schemas.openxmlformats.org/officeDocument/2006/relationships/slideLayout" Target="../slideLayouts/slideLayout322.xml"/><Relationship Id="rId4" Type="http://schemas.openxmlformats.org/officeDocument/2006/relationships/slideLayout" Target="../slideLayouts/slideLayout316.xml"/><Relationship Id="rId9" Type="http://schemas.openxmlformats.org/officeDocument/2006/relationships/slideLayout" Target="../slideLayouts/slideLayout321.xml"/><Relationship Id="rId14" Type="http://schemas.openxmlformats.org/officeDocument/2006/relationships/theme" Target="../theme/theme25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3.xml"/><Relationship Id="rId13" Type="http://schemas.openxmlformats.org/officeDocument/2006/relationships/slideLayout" Target="../slideLayouts/slideLayout338.xml"/><Relationship Id="rId3" Type="http://schemas.openxmlformats.org/officeDocument/2006/relationships/slideLayout" Target="../slideLayouts/slideLayout328.xml"/><Relationship Id="rId7" Type="http://schemas.openxmlformats.org/officeDocument/2006/relationships/slideLayout" Target="../slideLayouts/slideLayout332.xml"/><Relationship Id="rId12" Type="http://schemas.openxmlformats.org/officeDocument/2006/relationships/slideLayout" Target="../slideLayouts/slideLayout337.xml"/><Relationship Id="rId2" Type="http://schemas.openxmlformats.org/officeDocument/2006/relationships/slideLayout" Target="../slideLayouts/slideLayout327.xml"/><Relationship Id="rId1" Type="http://schemas.openxmlformats.org/officeDocument/2006/relationships/slideLayout" Target="../slideLayouts/slideLayout326.xml"/><Relationship Id="rId6" Type="http://schemas.openxmlformats.org/officeDocument/2006/relationships/slideLayout" Target="../slideLayouts/slideLayout331.xml"/><Relationship Id="rId11" Type="http://schemas.openxmlformats.org/officeDocument/2006/relationships/slideLayout" Target="../slideLayouts/slideLayout336.xml"/><Relationship Id="rId5" Type="http://schemas.openxmlformats.org/officeDocument/2006/relationships/slideLayout" Target="../slideLayouts/slideLayout330.xml"/><Relationship Id="rId10" Type="http://schemas.openxmlformats.org/officeDocument/2006/relationships/slideLayout" Target="../slideLayouts/slideLayout335.xml"/><Relationship Id="rId4" Type="http://schemas.openxmlformats.org/officeDocument/2006/relationships/slideLayout" Target="../slideLayouts/slideLayout329.xml"/><Relationship Id="rId9" Type="http://schemas.openxmlformats.org/officeDocument/2006/relationships/slideLayout" Target="../slideLayouts/slideLayout334.xml"/><Relationship Id="rId14" Type="http://schemas.openxmlformats.org/officeDocument/2006/relationships/theme" Target="../theme/theme26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6.xml"/><Relationship Id="rId13" Type="http://schemas.openxmlformats.org/officeDocument/2006/relationships/slideLayout" Target="../slideLayouts/slideLayout351.xml"/><Relationship Id="rId3" Type="http://schemas.openxmlformats.org/officeDocument/2006/relationships/slideLayout" Target="../slideLayouts/slideLayout341.xml"/><Relationship Id="rId7" Type="http://schemas.openxmlformats.org/officeDocument/2006/relationships/slideLayout" Target="../slideLayouts/slideLayout345.xml"/><Relationship Id="rId12" Type="http://schemas.openxmlformats.org/officeDocument/2006/relationships/slideLayout" Target="../slideLayouts/slideLayout350.xml"/><Relationship Id="rId2" Type="http://schemas.openxmlformats.org/officeDocument/2006/relationships/slideLayout" Target="../slideLayouts/slideLayout340.xml"/><Relationship Id="rId1" Type="http://schemas.openxmlformats.org/officeDocument/2006/relationships/slideLayout" Target="../slideLayouts/slideLayout339.xml"/><Relationship Id="rId6" Type="http://schemas.openxmlformats.org/officeDocument/2006/relationships/slideLayout" Target="../slideLayouts/slideLayout344.xml"/><Relationship Id="rId11" Type="http://schemas.openxmlformats.org/officeDocument/2006/relationships/slideLayout" Target="../slideLayouts/slideLayout349.xml"/><Relationship Id="rId5" Type="http://schemas.openxmlformats.org/officeDocument/2006/relationships/slideLayout" Target="../slideLayouts/slideLayout343.xml"/><Relationship Id="rId10" Type="http://schemas.openxmlformats.org/officeDocument/2006/relationships/slideLayout" Target="../slideLayouts/slideLayout348.xml"/><Relationship Id="rId4" Type="http://schemas.openxmlformats.org/officeDocument/2006/relationships/slideLayout" Target="../slideLayouts/slideLayout342.xml"/><Relationship Id="rId9" Type="http://schemas.openxmlformats.org/officeDocument/2006/relationships/slideLayout" Target="../slideLayouts/slideLayout347.xml"/><Relationship Id="rId14" Type="http://schemas.openxmlformats.org/officeDocument/2006/relationships/theme" Target="../theme/theme27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9.xml"/><Relationship Id="rId13" Type="http://schemas.openxmlformats.org/officeDocument/2006/relationships/slideLayout" Target="../slideLayouts/slideLayout364.xml"/><Relationship Id="rId3" Type="http://schemas.openxmlformats.org/officeDocument/2006/relationships/slideLayout" Target="../slideLayouts/slideLayout354.xml"/><Relationship Id="rId7" Type="http://schemas.openxmlformats.org/officeDocument/2006/relationships/slideLayout" Target="../slideLayouts/slideLayout358.xml"/><Relationship Id="rId12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3.xml"/><Relationship Id="rId1" Type="http://schemas.openxmlformats.org/officeDocument/2006/relationships/slideLayout" Target="../slideLayouts/slideLayout352.xml"/><Relationship Id="rId6" Type="http://schemas.openxmlformats.org/officeDocument/2006/relationships/slideLayout" Target="../slideLayouts/slideLayout357.xml"/><Relationship Id="rId11" Type="http://schemas.openxmlformats.org/officeDocument/2006/relationships/slideLayout" Target="../slideLayouts/slideLayout362.xml"/><Relationship Id="rId5" Type="http://schemas.openxmlformats.org/officeDocument/2006/relationships/slideLayout" Target="../slideLayouts/slideLayout356.xml"/><Relationship Id="rId10" Type="http://schemas.openxmlformats.org/officeDocument/2006/relationships/slideLayout" Target="../slideLayouts/slideLayout361.xml"/><Relationship Id="rId4" Type="http://schemas.openxmlformats.org/officeDocument/2006/relationships/slideLayout" Target="../slideLayouts/slideLayout355.xml"/><Relationship Id="rId9" Type="http://schemas.openxmlformats.org/officeDocument/2006/relationships/slideLayout" Target="../slideLayouts/slideLayout360.xml"/><Relationship Id="rId14" Type="http://schemas.openxmlformats.org/officeDocument/2006/relationships/theme" Target="../theme/theme28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2.xml"/><Relationship Id="rId13" Type="http://schemas.openxmlformats.org/officeDocument/2006/relationships/slideLayout" Target="../slideLayouts/slideLayout377.xml"/><Relationship Id="rId3" Type="http://schemas.openxmlformats.org/officeDocument/2006/relationships/slideLayout" Target="../slideLayouts/slideLayout367.xml"/><Relationship Id="rId7" Type="http://schemas.openxmlformats.org/officeDocument/2006/relationships/slideLayout" Target="../slideLayouts/slideLayout371.xml"/><Relationship Id="rId12" Type="http://schemas.openxmlformats.org/officeDocument/2006/relationships/slideLayout" Target="../slideLayouts/slideLayout376.xml"/><Relationship Id="rId2" Type="http://schemas.openxmlformats.org/officeDocument/2006/relationships/slideLayout" Target="../slideLayouts/slideLayout366.xml"/><Relationship Id="rId1" Type="http://schemas.openxmlformats.org/officeDocument/2006/relationships/slideLayout" Target="../slideLayouts/slideLayout365.xml"/><Relationship Id="rId6" Type="http://schemas.openxmlformats.org/officeDocument/2006/relationships/slideLayout" Target="../slideLayouts/slideLayout370.xml"/><Relationship Id="rId11" Type="http://schemas.openxmlformats.org/officeDocument/2006/relationships/slideLayout" Target="../slideLayouts/slideLayout375.xml"/><Relationship Id="rId5" Type="http://schemas.openxmlformats.org/officeDocument/2006/relationships/slideLayout" Target="../slideLayouts/slideLayout369.xml"/><Relationship Id="rId10" Type="http://schemas.openxmlformats.org/officeDocument/2006/relationships/slideLayout" Target="../slideLayouts/slideLayout374.xml"/><Relationship Id="rId4" Type="http://schemas.openxmlformats.org/officeDocument/2006/relationships/slideLayout" Target="../slideLayouts/slideLayout368.xml"/><Relationship Id="rId9" Type="http://schemas.openxmlformats.org/officeDocument/2006/relationships/slideLayout" Target="../slideLayouts/slideLayout373.xml"/><Relationship Id="rId14" Type="http://schemas.openxmlformats.org/officeDocument/2006/relationships/theme" Target="../theme/theme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5.xml"/><Relationship Id="rId13" Type="http://schemas.openxmlformats.org/officeDocument/2006/relationships/slideLayout" Target="../slideLayouts/slideLayout390.xml"/><Relationship Id="rId3" Type="http://schemas.openxmlformats.org/officeDocument/2006/relationships/slideLayout" Target="../slideLayouts/slideLayout380.xml"/><Relationship Id="rId7" Type="http://schemas.openxmlformats.org/officeDocument/2006/relationships/slideLayout" Target="../slideLayouts/slideLayout384.xml"/><Relationship Id="rId12" Type="http://schemas.openxmlformats.org/officeDocument/2006/relationships/slideLayout" Target="../slideLayouts/slideLayout389.xml"/><Relationship Id="rId2" Type="http://schemas.openxmlformats.org/officeDocument/2006/relationships/slideLayout" Target="../slideLayouts/slideLayout379.xml"/><Relationship Id="rId1" Type="http://schemas.openxmlformats.org/officeDocument/2006/relationships/slideLayout" Target="../slideLayouts/slideLayout378.xml"/><Relationship Id="rId6" Type="http://schemas.openxmlformats.org/officeDocument/2006/relationships/slideLayout" Target="../slideLayouts/slideLayout383.xml"/><Relationship Id="rId11" Type="http://schemas.openxmlformats.org/officeDocument/2006/relationships/slideLayout" Target="../slideLayouts/slideLayout388.xml"/><Relationship Id="rId5" Type="http://schemas.openxmlformats.org/officeDocument/2006/relationships/slideLayout" Target="../slideLayouts/slideLayout382.xml"/><Relationship Id="rId10" Type="http://schemas.openxmlformats.org/officeDocument/2006/relationships/slideLayout" Target="../slideLayouts/slideLayout387.xml"/><Relationship Id="rId4" Type="http://schemas.openxmlformats.org/officeDocument/2006/relationships/slideLayout" Target="../slideLayouts/slideLayout381.xml"/><Relationship Id="rId9" Type="http://schemas.openxmlformats.org/officeDocument/2006/relationships/slideLayout" Target="../slideLayouts/slideLayout386.xml"/><Relationship Id="rId14" Type="http://schemas.openxmlformats.org/officeDocument/2006/relationships/theme" Target="../theme/theme30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8.xml"/><Relationship Id="rId13" Type="http://schemas.openxmlformats.org/officeDocument/2006/relationships/slideLayout" Target="../slideLayouts/slideLayout403.xml"/><Relationship Id="rId3" Type="http://schemas.openxmlformats.org/officeDocument/2006/relationships/slideLayout" Target="../slideLayouts/slideLayout393.xml"/><Relationship Id="rId7" Type="http://schemas.openxmlformats.org/officeDocument/2006/relationships/slideLayout" Target="../slideLayouts/slideLayout397.xml"/><Relationship Id="rId12" Type="http://schemas.openxmlformats.org/officeDocument/2006/relationships/slideLayout" Target="../slideLayouts/slideLayout402.xml"/><Relationship Id="rId2" Type="http://schemas.openxmlformats.org/officeDocument/2006/relationships/slideLayout" Target="../slideLayouts/slideLayout392.xml"/><Relationship Id="rId1" Type="http://schemas.openxmlformats.org/officeDocument/2006/relationships/slideLayout" Target="../slideLayouts/slideLayout391.xml"/><Relationship Id="rId6" Type="http://schemas.openxmlformats.org/officeDocument/2006/relationships/slideLayout" Target="../slideLayouts/slideLayout396.xml"/><Relationship Id="rId11" Type="http://schemas.openxmlformats.org/officeDocument/2006/relationships/slideLayout" Target="../slideLayouts/slideLayout401.xml"/><Relationship Id="rId5" Type="http://schemas.openxmlformats.org/officeDocument/2006/relationships/slideLayout" Target="../slideLayouts/slideLayout395.xml"/><Relationship Id="rId10" Type="http://schemas.openxmlformats.org/officeDocument/2006/relationships/slideLayout" Target="../slideLayouts/slideLayout400.xml"/><Relationship Id="rId4" Type="http://schemas.openxmlformats.org/officeDocument/2006/relationships/slideLayout" Target="../slideLayouts/slideLayout394.xml"/><Relationship Id="rId9" Type="http://schemas.openxmlformats.org/officeDocument/2006/relationships/slideLayout" Target="../slideLayouts/slideLayout399.xml"/><Relationship Id="rId14" Type="http://schemas.openxmlformats.org/officeDocument/2006/relationships/theme" Target="../theme/theme31.xml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1.xml"/><Relationship Id="rId13" Type="http://schemas.openxmlformats.org/officeDocument/2006/relationships/slideLayout" Target="../slideLayouts/slideLayout416.xml"/><Relationship Id="rId3" Type="http://schemas.openxmlformats.org/officeDocument/2006/relationships/slideLayout" Target="../slideLayouts/slideLayout406.xml"/><Relationship Id="rId7" Type="http://schemas.openxmlformats.org/officeDocument/2006/relationships/slideLayout" Target="../slideLayouts/slideLayout410.xml"/><Relationship Id="rId12" Type="http://schemas.openxmlformats.org/officeDocument/2006/relationships/slideLayout" Target="../slideLayouts/slideLayout415.xml"/><Relationship Id="rId2" Type="http://schemas.openxmlformats.org/officeDocument/2006/relationships/slideLayout" Target="../slideLayouts/slideLayout405.xml"/><Relationship Id="rId1" Type="http://schemas.openxmlformats.org/officeDocument/2006/relationships/slideLayout" Target="../slideLayouts/slideLayout404.xml"/><Relationship Id="rId6" Type="http://schemas.openxmlformats.org/officeDocument/2006/relationships/slideLayout" Target="../slideLayouts/slideLayout409.xml"/><Relationship Id="rId11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408.xml"/><Relationship Id="rId10" Type="http://schemas.openxmlformats.org/officeDocument/2006/relationships/slideLayout" Target="../slideLayouts/slideLayout413.xml"/><Relationship Id="rId4" Type="http://schemas.openxmlformats.org/officeDocument/2006/relationships/slideLayout" Target="../slideLayouts/slideLayout407.xml"/><Relationship Id="rId9" Type="http://schemas.openxmlformats.org/officeDocument/2006/relationships/slideLayout" Target="../slideLayouts/slideLayout412.xml"/><Relationship Id="rId14" Type="http://schemas.openxmlformats.org/officeDocument/2006/relationships/theme" Target="../theme/theme32.xml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4.xml"/><Relationship Id="rId13" Type="http://schemas.openxmlformats.org/officeDocument/2006/relationships/slideLayout" Target="../slideLayouts/slideLayout429.xml"/><Relationship Id="rId3" Type="http://schemas.openxmlformats.org/officeDocument/2006/relationships/slideLayout" Target="../slideLayouts/slideLayout419.xml"/><Relationship Id="rId7" Type="http://schemas.openxmlformats.org/officeDocument/2006/relationships/slideLayout" Target="../slideLayouts/slideLayout423.xml"/><Relationship Id="rId12" Type="http://schemas.openxmlformats.org/officeDocument/2006/relationships/slideLayout" Target="../slideLayouts/slideLayout428.xml"/><Relationship Id="rId2" Type="http://schemas.openxmlformats.org/officeDocument/2006/relationships/slideLayout" Target="../slideLayouts/slideLayout418.xml"/><Relationship Id="rId1" Type="http://schemas.openxmlformats.org/officeDocument/2006/relationships/slideLayout" Target="../slideLayouts/slideLayout417.xml"/><Relationship Id="rId6" Type="http://schemas.openxmlformats.org/officeDocument/2006/relationships/slideLayout" Target="../slideLayouts/slideLayout422.xml"/><Relationship Id="rId11" Type="http://schemas.openxmlformats.org/officeDocument/2006/relationships/slideLayout" Target="../slideLayouts/slideLayout427.xml"/><Relationship Id="rId5" Type="http://schemas.openxmlformats.org/officeDocument/2006/relationships/slideLayout" Target="../slideLayouts/slideLayout421.xml"/><Relationship Id="rId10" Type="http://schemas.openxmlformats.org/officeDocument/2006/relationships/slideLayout" Target="../slideLayouts/slideLayout426.xml"/><Relationship Id="rId4" Type="http://schemas.openxmlformats.org/officeDocument/2006/relationships/slideLayout" Target="../slideLayouts/slideLayout420.xml"/><Relationship Id="rId9" Type="http://schemas.openxmlformats.org/officeDocument/2006/relationships/slideLayout" Target="../slideLayouts/slideLayout425.xml"/><Relationship Id="rId14" Type="http://schemas.openxmlformats.org/officeDocument/2006/relationships/theme" Target="../theme/theme33.xml"/></Relationships>
</file>

<file path=ppt/slideMasters/_rels/slideMaster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7.xml"/><Relationship Id="rId13" Type="http://schemas.openxmlformats.org/officeDocument/2006/relationships/slideLayout" Target="../slideLayouts/slideLayout442.xml"/><Relationship Id="rId3" Type="http://schemas.openxmlformats.org/officeDocument/2006/relationships/slideLayout" Target="../slideLayouts/slideLayout432.xml"/><Relationship Id="rId7" Type="http://schemas.openxmlformats.org/officeDocument/2006/relationships/slideLayout" Target="../slideLayouts/slideLayout436.xml"/><Relationship Id="rId12" Type="http://schemas.openxmlformats.org/officeDocument/2006/relationships/slideLayout" Target="../slideLayouts/slideLayout441.xml"/><Relationship Id="rId2" Type="http://schemas.openxmlformats.org/officeDocument/2006/relationships/slideLayout" Target="../slideLayouts/slideLayout431.xml"/><Relationship Id="rId1" Type="http://schemas.openxmlformats.org/officeDocument/2006/relationships/slideLayout" Target="../slideLayouts/slideLayout430.xml"/><Relationship Id="rId6" Type="http://schemas.openxmlformats.org/officeDocument/2006/relationships/slideLayout" Target="../slideLayouts/slideLayout435.xml"/><Relationship Id="rId11" Type="http://schemas.openxmlformats.org/officeDocument/2006/relationships/slideLayout" Target="../slideLayouts/slideLayout440.xml"/><Relationship Id="rId5" Type="http://schemas.openxmlformats.org/officeDocument/2006/relationships/slideLayout" Target="../slideLayouts/slideLayout434.xml"/><Relationship Id="rId10" Type="http://schemas.openxmlformats.org/officeDocument/2006/relationships/slideLayout" Target="../slideLayouts/slideLayout439.xml"/><Relationship Id="rId4" Type="http://schemas.openxmlformats.org/officeDocument/2006/relationships/slideLayout" Target="../slideLayouts/slideLayout433.xml"/><Relationship Id="rId9" Type="http://schemas.openxmlformats.org/officeDocument/2006/relationships/slideLayout" Target="../slideLayouts/slideLayout438.xml"/><Relationship Id="rId14" Type="http://schemas.openxmlformats.org/officeDocument/2006/relationships/theme" Target="../theme/theme34.xml"/></Relationships>
</file>

<file path=ppt/slideMasters/_rels/slideMaster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0.xml"/><Relationship Id="rId13" Type="http://schemas.openxmlformats.org/officeDocument/2006/relationships/slideLayout" Target="../slideLayouts/slideLayout455.xml"/><Relationship Id="rId3" Type="http://schemas.openxmlformats.org/officeDocument/2006/relationships/slideLayout" Target="../slideLayouts/slideLayout445.xml"/><Relationship Id="rId7" Type="http://schemas.openxmlformats.org/officeDocument/2006/relationships/slideLayout" Target="../slideLayouts/slideLayout449.xml"/><Relationship Id="rId12" Type="http://schemas.openxmlformats.org/officeDocument/2006/relationships/slideLayout" Target="../slideLayouts/slideLayout454.xml"/><Relationship Id="rId2" Type="http://schemas.openxmlformats.org/officeDocument/2006/relationships/slideLayout" Target="../slideLayouts/slideLayout444.xml"/><Relationship Id="rId1" Type="http://schemas.openxmlformats.org/officeDocument/2006/relationships/slideLayout" Target="../slideLayouts/slideLayout443.xml"/><Relationship Id="rId6" Type="http://schemas.openxmlformats.org/officeDocument/2006/relationships/slideLayout" Target="../slideLayouts/slideLayout448.xml"/><Relationship Id="rId11" Type="http://schemas.openxmlformats.org/officeDocument/2006/relationships/slideLayout" Target="../slideLayouts/slideLayout453.xml"/><Relationship Id="rId5" Type="http://schemas.openxmlformats.org/officeDocument/2006/relationships/slideLayout" Target="../slideLayouts/slideLayout447.xml"/><Relationship Id="rId10" Type="http://schemas.openxmlformats.org/officeDocument/2006/relationships/slideLayout" Target="../slideLayouts/slideLayout452.xml"/><Relationship Id="rId4" Type="http://schemas.openxmlformats.org/officeDocument/2006/relationships/slideLayout" Target="../slideLayouts/slideLayout446.xml"/><Relationship Id="rId9" Type="http://schemas.openxmlformats.org/officeDocument/2006/relationships/slideLayout" Target="../slideLayouts/slideLayout451.xml"/><Relationship Id="rId14" Type="http://schemas.openxmlformats.org/officeDocument/2006/relationships/theme" Target="../theme/theme35.xml"/></Relationships>
</file>

<file path=ppt/slideMasters/_rels/slideMaster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3.xml"/><Relationship Id="rId13" Type="http://schemas.openxmlformats.org/officeDocument/2006/relationships/slideLayout" Target="../slideLayouts/slideLayout468.xml"/><Relationship Id="rId3" Type="http://schemas.openxmlformats.org/officeDocument/2006/relationships/slideLayout" Target="../slideLayouts/slideLayout458.xml"/><Relationship Id="rId7" Type="http://schemas.openxmlformats.org/officeDocument/2006/relationships/slideLayout" Target="../slideLayouts/slideLayout462.xml"/><Relationship Id="rId12" Type="http://schemas.openxmlformats.org/officeDocument/2006/relationships/slideLayout" Target="../slideLayouts/slideLayout467.xml"/><Relationship Id="rId2" Type="http://schemas.openxmlformats.org/officeDocument/2006/relationships/slideLayout" Target="../slideLayouts/slideLayout457.xml"/><Relationship Id="rId1" Type="http://schemas.openxmlformats.org/officeDocument/2006/relationships/slideLayout" Target="../slideLayouts/slideLayout456.xml"/><Relationship Id="rId6" Type="http://schemas.openxmlformats.org/officeDocument/2006/relationships/slideLayout" Target="../slideLayouts/slideLayout461.xml"/><Relationship Id="rId11" Type="http://schemas.openxmlformats.org/officeDocument/2006/relationships/slideLayout" Target="../slideLayouts/slideLayout466.xml"/><Relationship Id="rId5" Type="http://schemas.openxmlformats.org/officeDocument/2006/relationships/slideLayout" Target="../slideLayouts/slideLayout460.xml"/><Relationship Id="rId10" Type="http://schemas.openxmlformats.org/officeDocument/2006/relationships/slideLayout" Target="../slideLayouts/slideLayout465.xml"/><Relationship Id="rId4" Type="http://schemas.openxmlformats.org/officeDocument/2006/relationships/slideLayout" Target="../slideLayouts/slideLayout459.xml"/><Relationship Id="rId9" Type="http://schemas.openxmlformats.org/officeDocument/2006/relationships/slideLayout" Target="../slideLayouts/slideLayout464.xml"/><Relationship Id="rId14" Type="http://schemas.openxmlformats.org/officeDocument/2006/relationships/theme" Target="../theme/theme36.xml"/></Relationships>
</file>

<file path=ppt/slideMasters/_rels/slideMaster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6.xml"/><Relationship Id="rId13" Type="http://schemas.openxmlformats.org/officeDocument/2006/relationships/slideLayout" Target="../slideLayouts/slideLayout481.xml"/><Relationship Id="rId3" Type="http://schemas.openxmlformats.org/officeDocument/2006/relationships/slideLayout" Target="../slideLayouts/slideLayout471.xml"/><Relationship Id="rId7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0.xml"/><Relationship Id="rId2" Type="http://schemas.openxmlformats.org/officeDocument/2006/relationships/slideLayout" Target="../slideLayouts/slideLayout470.xml"/><Relationship Id="rId1" Type="http://schemas.openxmlformats.org/officeDocument/2006/relationships/slideLayout" Target="../slideLayouts/slideLayout469.xml"/><Relationship Id="rId6" Type="http://schemas.openxmlformats.org/officeDocument/2006/relationships/slideLayout" Target="../slideLayouts/slideLayout474.xml"/><Relationship Id="rId11" Type="http://schemas.openxmlformats.org/officeDocument/2006/relationships/slideLayout" Target="../slideLayouts/slideLayout479.xml"/><Relationship Id="rId5" Type="http://schemas.openxmlformats.org/officeDocument/2006/relationships/slideLayout" Target="../slideLayouts/slideLayout473.xml"/><Relationship Id="rId10" Type="http://schemas.openxmlformats.org/officeDocument/2006/relationships/slideLayout" Target="../slideLayouts/slideLayout478.xml"/><Relationship Id="rId4" Type="http://schemas.openxmlformats.org/officeDocument/2006/relationships/slideLayout" Target="../slideLayouts/slideLayout472.xml"/><Relationship Id="rId9" Type="http://schemas.openxmlformats.org/officeDocument/2006/relationships/slideLayout" Target="../slideLayouts/slideLayout477.xml"/><Relationship Id="rId14" Type="http://schemas.openxmlformats.org/officeDocument/2006/relationships/theme" Target="../theme/theme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217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140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  <p:sldLayoutId id="2147483855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861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606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050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500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  <p:sldLayoutId id="2147483924" r:id="rId12"/>
    <p:sldLayoutId id="2147483925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76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  <p:sldLayoutId id="2147483938" r:id="rId12"/>
    <p:sldLayoutId id="2147483939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18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  <p:sldLayoutId id="2147483952" r:id="rId12"/>
    <p:sldLayoutId id="2147483953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57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888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70" r:id="rId2"/>
    <p:sldLayoutId id="2147483971" r:id="rId3"/>
    <p:sldLayoutId id="2147483972" r:id="rId4"/>
    <p:sldLayoutId id="2147483973" r:id="rId5"/>
    <p:sldLayoutId id="2147483974" r:id="rId6"/>
    <p:sldLayoutId id="2147483975" r:id="rId7"/>
    <p:sldLayoutId id="2147483976" r:id="rId8"/>
    <p:sldLayoutId id="2147483977" r:id="rId9"/>
    <p:sldLayoutId id="2147483978" r:id="rId10"/>
    <p:sldLayoutId id="2147483979" r:id="rId11"/>
    <p:sldLayoutId id="2147483980" r:id="rId12"/>
    <p:sldLayoutId id="2147483981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406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274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71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  <p:sldLayoutId id="2147484008" r:id="rId12"/>
    <p:sldLayoutId id="2147484009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23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409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  <p:sldLayoutId id="2147484036" r:id="rId12"/>
    <p:sldLayoutId id="2147484037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2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  <p:sldLayoutId id="2147484050" r:id="rId12"/>
    <p:sldLayoutId id="2147484051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270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3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  <p:sldLayoutId id="2147484064" r:id="rId12"/>
    <p:sldLayoutId id="2147484065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566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7" r:id="rId1"/>
    <p:sldLayoutId id="2147484068" r:id="rId2"/>
    <p:sldLayoutId id="2147484069" r:id="rId3"/>
    <p:sldLayoutId id="2147484070" r:id="rId4"/>
    <p:sldLayoutId id="2147484071" r:id="rId5"/>
    <p:sldLayoutId id="2147484072" r:id="rId6"/>
    <p:sldLayoutId id="2147484073" r:id="rId7"/>
    <p:sldLayoutId id="2147484074" r:id="rId8"/>
    <p:sldLayoutId id="2147484075" r:id="rId9"/>
    <p:sldLayoutId id="2147484076" r:id="rId10"/>
    <p:sldLayoutId id="2147484077" r:id="rId11"/>
    <p:sldLayoutId id="2147484078" r:id="rId12"/>
    <p:sldLayoutId id="2147484079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331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  <p:sldLayoutId id="2147484092" r:id="rId12"/>
    <p:sldLayoutId id="2147484093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615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  <p:sldLayoutId id="2147484104" r:id="rId10"/>
    <p:sldLayoutId id="2147484105" r:id="rId11"/>
    <p:sldLayoutId id="2147484106" r:id="rId12"/>
    <p:sldLayoutId id="2147484107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37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9" r:id="rId1"/>
    <p:sldLayoutId id="2147484110" r:id="rId2"/>
    <p:sldLayoutId id="2147484111" r:id="rId3"/>
    <p:sldLayoutId id="2147484112" r:id="rId4"/>
    <p:sldLayoutId id="2147484113" r:id="rId5"/>
    <p:sldLayoutId id="2147484114" r:id="rId6"/>
    <p:sldLayoutId id="2147484115" r:id="rId7"/>
    <p:sldLayoutId id="2147484116" r:id="rId8"/>
    <p:sldLayoutId id="2147484117" r:id="rId9"/>
    <p:sldLayoutId id="2147484118" r:id="rId10"/>
    <p:sldLayoutId id="2147484119" r:id="rId11"/>
    <p:sldLayoutId id="2147484120" r:id="rId12"/>
    <p:sldLayoutId id="2147484121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060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3" r:id="rId1"/>
    <p:sldLayoutId id="2147484124" r:id="rId2"/>
    <p:sldLayoutId id="2147484125" r:id="rId3"/>
    <p:sldLayoutId id="2147484126" r:id="rId4"/>
    <p:sldLayoutId id="2147484127" r:id="rId5"/>
    <p:sldLayoutId id="2147484128" r:id="rId6"/>
    <p:sldLayoutId id="2147484129" r:id="rId7"/>
    <p:sldLayoutId id="2147484130" r:id="rId8"/>
    <p:sldLayoutId id="2147484131" r:id="rId9"/>
    <p:sldLayoutId id="2147484132" r:id="rId10"/>
    <p:sldLayoutId id="2147484133" r:id="rId11"/>
    <p:sldLayoutId id="2147484134" r:id="rId12"/>
    <p:sldLayoutId id="2147484135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445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58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7" r:id="rId1"/>
    <p:sldLayoutId id="2147484138" r:id="rId2"/>
    <p:sldLayoutId id="2147484139" r:id="rId3"/>
    <p:sldLayoutId id="2147484140" r:id="rId4"/>
    <p:sldLayoutId id="2147484141" r:id="rId5"/>
    <p:sldLayoutId id="2147484142" r:id="rId6"/>
    <p:sldLayoutId id="2147484143" r:id="rId7"/>
    <p:sldLayoutId id="2147484144" r:id="rId8"/>
    <p:sldLayoutId id="2147484145" r:id="rId9"/>
    <p:sldLayoutId id="2147484146" r:id="rId10"/>
    <p:sldLayoutId id="2147484147" r:id="rId11"/>
    <p:sldLayoutId id="2147484148" r:id="rId12"/>
    <p:sldLayoutId id="2147484149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121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1" r:id="rId1"/>
    <p:sldLayoutId id="2147484152" r:id="rId2"/>
    <p:sldLayoutId id="2147484153" r:id="rId3"/>
    <p:sldLayoutId id="2147484154" r:id="rId4"/>
    <p:sldLayoutId id="2147484155" r:id="rId5"/>
    <p:sldLayoutId id="2147484156" r:id="rId6"/>
    <p:sldLayoutId id="2147484157" r:id="rId7"/>
    <p:sldLayoutId id="2147484158" r:id="rId8"/>
    <p:sldLayoutId id="2147484159" r:id="rId9"/>
    <p:sldLayoutId id="2147484160" r:id="rId10"/>
    <p:sldLayoutId id="2147484161" r:id="rId11"/>
    <p:sldLayoutId id="2147484162" r:id="rId12"/>
    <p:sldLayoutId id="2147484163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507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  <p:sldLayoutId id="2147484176" r:id="rId12"/>
    <p:sldLayoutId id="2147484177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914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  <p:sldLayoutId id="2147484190" r:id="rId12"/>
    <p:sldLayoutId id="2147484191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036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3" r:id="rId1"/>
    <p:sldLayoutId id="2147484194" r:id="rId2"/>
    <p:sldLayoutId id="2147484195" r:id="rId3"/>
    <p:sldLayoutId id="2147484196" r:id="rId4"/>
    <p:sldLayoutId id="2147484197" r:id="rId5"/>
    <p:sldLayoutId id="2147484198" r:id="rId6"/>
    <p:sldLayoutId id="2147484199" r:id="rId7"/>
    <p:sldLayoutId id="2147484200" r:id="rId8"/>
    <p:sldLayoutId id="2147484201" r:id="rId9"/>
    <p:sldLayoutId id="2147484202" r:id="rId10"/>
    <p:sldLayoutId id="2147484203" r:id="rId11"/>
    <p:sldLayoutId id="2147484204" r:id="rId12"/>
    <p:sldLayoutId id="2147484205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370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7" r:id="rId1"/>
    <p:sldLayoutId id="2147484208" r:id="rId2"/>
    <p:sldLayoutId id="2147484209" r:id="rId3"/>
    <p:sldLayoutId id="2147484210" r:id="rId4"/>
    <p:sldLayoutId id="2147484211" r:id="rId5"/>
    <p:sldLayoutId id="2147484212" r:id="rId6"/>
    <p:sldLayoutId id="2147484213" r:id="rId7"/>
    <p:sldLayoutId id="2147484214" r:id="rId8"/>
    <p:sldLayoutId id="2147484215" r:id="rId9"/>
    <p:sldLayoutId id="2147484216" r:id="rId10"/>
    <p:sldLayoutId id="2147484217" r:id="rId11"/>
    <p:sldLayoutId id="2147484218" r:id="rId12"/>
    <p:sldLayoutId id="2147484219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138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1" r:id="rId1"/>
    <p:sldLayoutId id="2147484222" r:id="rId2"/>
    <p:sldLayoutId id="2147484223" r:id="rId3"/>
    <p:sldLayoutId id="2147484224" r:id="rId4"/>
    <p:sldLayoutId id="2147484225" r:id="rId5"/>
    <p:sldLayoutId id="2147484226" r:id="rId6"/>
    <p:sldLayoutId id="2147484227" r:id="rId7"/>
    <p:sldLayoutId id="2147484228" r:id="rId8"/>
    <p:sldLayoutId id="2147484229" r:id="rId9"/>
    <p:sldLayoutId id="2147484230" r:id="rId10"/>
    <p:sldLayoutId id="2147484231" r:id="rId11"/>
    <p:sldLayoutId id="2147484232" r:id="rId12"/>
    <p:sldLayoutId id="2147484233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698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5" r:id="rId1"/>
    <p:sldLayoutId id="2147484236" r:id="rId2"/>
    <p:sldLayoutId id="2147484237" r:id="rId3"/>
    <p:sldLayoutId id="2147484238" r:id="rId4"/>
    <p:sldLayoutId id="2147484239" r:id="rId5"/>
    <p:sldLayoutId id="2147484240" r:id="rId6"/>
    <p:sldLayoutId id="2147484241" r:id="rId7"/>
    <p:sldLayoutId id="2147484242" r:id="rId8"/>
    <p:sldLayoutId id="2147484243" r:id="rId9"/>
    <p:sldLayoutId id="2147484244" r:id="rId10"/>
    <p:sldLayoutId id="2147484245" r:id="rId11"/>
    <p:sldLayoutId id="2147484246" r:id="rId12"/>
    <p:sldLayoutId id="2147484247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347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456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70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286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151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7B34E-B4C9-4034-B582-EC336A2465A2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29.11.2018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32B6CE-517F-4F7C-8803-1C05669D963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21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kindergenii.ru/HTMLs/raskraski/roadanim3.htm" TargetMode="External"/><Relationship Id="rId1" Type="http://schemas.openxmlformats.org/officeDocument/2006/relationships/slideLayout" Target="../slideLayouts/slideLayout9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9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5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1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08.xml"/><Relationship Id="rId1" Type="http://schemas.openxmlformats.org/officeDocument/2006/relationships/video" Target="file:///H:\&#1052;&#1072;&#1089;&#1090;&#1077;&#1088;-&#1082;&#1083;&#1072;&#1089;&#1089;\MOV03503.MPG" TargetMode="Externa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3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3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9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wmf"/><Relationship Id="rId1" Type="http://schemas.openxmlformats.org/officeDocument/2006/relationships/slideLayout" Target="../slideLayouts/slideLayout262.xml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75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88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30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logoped18.ru/termin/slovar-logopeda-bukva-r-3.php" TargetMode="External"/><Relationship Id="rId1" Type="http://schemas.openxmlformats.org/officeDocument/2006/relationships/slideLayout" Target="../slideLayouts/slideLayout3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27.xml"/><Relationship Id="rId4" Type="http://schemas.openxmlformats.org/officeDocument/2006/relationships/image" Target="../media/image5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40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13" Type="http://schemas.openxmlformats.org/officeDocument/2006/relationships/image" Target="../media/image69.jpeg"/><Relationship Id="rId3" Type="http://schemas.openxmlformats.org/officeDocument/2006/relationships/image" Target="../media/image60.gif"/><Relationship Id="rId7" Type="http://schemas.openxmlformats.org/officeDocument/2006/relationships/image" Target="../media/image63.jpeg"/><Relationship Id="rId12" Type="http://schemas.openxmlformats.org/officeDocument/2006/relationships/image" Target="../media/image68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53.xml"/><Relationship Id="rId6" Type="http://schemas.openxmlformats.org/officeDocument/2006/relationships/hyperlink" Target="http://cards.yandex.ru/card.xml?card_id=846" TargetMode="External"/><Relationship Id="rId11" Type="http://schemas.openxmlformats.org/officeDocument/2006/relationships/image" Target="../media/image67.gif"/><Relationship Id="rId5" Type="http://schemas.openxmlformats.org/officeDocument/2006/relationships/image" Target="../media/image62.gif"/><Relationship Id="rId10" Type="http://schemas.openxmlformats.org/officeDocument/2006/relationships/image" Target="../media/image66.jpeg"/><Relationship Id="rId4" Type="http://schemas.openxmlformats.org/officeDocument/2006/relationships/image" Target="../media/image61.gif"/><Relationship Id="rId9" Type="http://schemas.openxmlformats.org/officeDocument/2006/relationships/image" Target="../media/image65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36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9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Relationship Id="rId9" Type="http://schemas.openxmlformats.org/officeDocument/2006/relationships/image" Target="../media/image7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6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0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18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431.xml"/><Relationship Id="rId4" Type="http://schemas.openxmlformats.org/officeDocument/2006/relationships/image" Target="../media/image8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444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45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5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8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4A471AD-E2C8-45B3-94D7-10FD2BEABF41}" type="slidenum">
              <a:rPr lang="ru-RU" smtClean="0">
                <a:solidFill>
                  <a:srgbClr val="000000"/>
                </a:solidFill>
              </a:rPr>
              <a:pPr eaLnBrk="1" hangingPunct="1"/>
              <a:t>1</a:t>
            </a:fld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075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447800"/>
            <a:ext cx="8382000" cy="2057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</a:rPr>
              <a:t>Развитие графо-моторных навыков </a:t>
            </a:r>
          </a:p>
          <a:p>
            <a:pPr eaLnBrk="1" hangingPunct="1">
              <a:lnSpc>
                <a:spcPct val="800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</a:rPr>
              <a:t>У детей  дошкольного возраста</a:t>
            </a:r>
          </a:p>
        </p:txBody>
      </p:sp>
      <p:sp>
        <p:nvSpPr>
          <p:cNvPr id="3076" name="Rectangle 9"/>
          <p:cNvSpPr>
            <a:spLocks noChangeArrowheads="1"/>
          </p:cNvSpPr>
          <p:nvPr/>
        </p:nvSpPr>
        <p:spPr bwMode="auto">
          <a:xfrm>
            <a:off x="152400" y="550863"/>
            <a:ext cx="8763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be-BY" sz="2400" b="1" i="1" dirty="0" smtClean="0">
                <a:solidFill>
                  <a:srgbClr val="000000"/>
                </a:solidFill>
              </a:rPr>
              <a:t>“Ум ребенка находится на кончиках его пальцев “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be-BY" sz="2400" b="1" i="1" dirty="0" smtClean="0">
                <a:solidFill>
                  <a:srgbClr val="000000"/>
                </a:solidFill>
              </a:rPr>
              <a:t>В.А.Сухомлинский</a:t>
            </a:r>
          </a:p>
        </p:txBody>
      </p:sp>
      <p:pic>
        <p:nvPicPr>
          <p:cNvPr id="307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306901"/>
            <a:ext cx="3657600" cy="309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27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1 до 2-х лет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ребенок может держать два предмета в одной руке;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держит карандаш в руке и чертит им;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умеет переворачивать страницы книг;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из кубиков строит башни;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складывает пирамидку;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935308-9C9F-4932-8B85-B77395CD0FAC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84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 до 3 лет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ребенок открывает коробку (ящик), опрокидывает его содержимое;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играет с песком, крупами, тестом и глиной;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открывает крышки, откручивает и закручивает;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рисует пальцем при помощи пальчиковых красок;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нанизывает бусы;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правильно держит карандаш;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копирует формы несколькими чертами;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строит из кубиков.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935308-9C9F-4932-8B85-B77395CD0FAC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66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04664"/>
            <a:ext cx="8579296" cy="5721499"/>
          </a:xfrm>
        </p:spPr>
        <p:txBody>
          <a:bodyPr/>
          <a:lstStyle/>
          <a:p>
            <a:r>
              <a:rPr lang="ru-RU" sz="5400" b="1" dirty="0">
                <a:solidFill>
                  <a:srgbClr val="262626"/>
                </a:solidFill>
                <a:latin typeface="Garamond,Bold"/>
              </a:rPr>
              <a:t>От 3 до 5 лет</a:t>
            </a:r>
          </a:p>
          <a:p>
            <a:r>
              <a:rPr lang="ru-RU" dirty="0" smtClean="0">
                <a:solidFill>
                  <a:srgbClr val="000000"/>
                </a:solidFill>
                <a:latin typeface="Garamond" panose="02020404030301010803" pitchFamily="18" charset="0"/>
              </a:rPr>
              <a:t>малыш </a:t>
            </a:r>
            <a:r>
              <a:rPr lang="ru-RU" dirty="0">
                <a:solidFill>
                  <a:srgbClr val="000000"/>
                </a:solidFill>
                <a:latin typeface="Garamond" panose="02020404030301010803" pitchFamily="18" charset="0"/>
              </a:rPr>
              <a:t>рисует цветными мелками, карандашами, красками;</a:t>
            </a:r>
          </a:p>
          <a:p>
            <a:r>
              <a:rPr lang="ru-RU" dirty="0" smtClean="0">
                <a:solidFill>
                  <a:srgbClr val="000000"/>
                </a:solidFill>
                <a:latin typeface="Garamond" panose="02020404030301010803" pitchFamily="18" charset="0"/>
              </a:rPr>
              <a:t>складывает </a:t>
            </a:r>
            <a:r>
              <a:rPr lang="ru-RU" dirty="0">
                <a:solidFill>
                  <a:srgbClr val="000000"/>
                </a:solidFill>
                <a:latin typeface="Garamond" panose="02020404030301010803" pitchFamily="18" charset="0"/>
              </a:rPr>
              <a:t>бумагу (умеет складывать простые оригами);</a:t>
            </a:r>
          </a:p>
          <a:p>
            <a:pPr marL="0" indent="0">
              <a:buNone/>
            </a:pPr>
            <a:r>
              <a:rPr lang="ru-RU" dirty="0">
                <a:solidFill>
                  <a:srgbClr val="262626"/>
                </a:solidFill>
                <a:latin typeface="Arial" panose="020B0604020202020204" pitchFamily="34" charset="0"/>
              </a:rPr>
              <a:t>•   </a:t>
            </a:r>
            <a:r>
              <a:rPr lang="ru-RU" dirty="0">
                <a:solidFill>
                  <a:srgbClr val="000000"/>
                </a:solidFill>
                <a:latin typeface="Garamond" panose="02020404030301010803" pitchFamily="18" charset="0"/>
              </a:rPr>
              <a:t>лепит из пластилина и теста разные фигуры;</a:t>
            </a:r>
          </a:p>
          <a:p>
            <a:r>
              <a:rPr lang="ru-RU" dirty="0" smtClean="0">
                <a:solidFill>
                  <a:srgbClr val="000000"/>
                </a:solidFill>
                <a:latin typeface="Garamond" panose="02020404030301010803" pitchFamily="18" charset="0"/>
              </a:rPr>
              <a:t>шнурует </a:t>
            </a:r>
            <a:r>
              <a:rPr lang="ru-RU" dirty="0">
                <a:solidFill>
                  <a:srgbClr val="000000"/>
                </a:solidFill>
                <a:latin typeface="Garamond" panose="02020404030301010803" pitchFamily="18" charset="0"/>
              </a:rPr>
              <a:t>ботинки;</a:t>
            </a:r>
          </a:p>
          <a:p>
            <a:pPr marL="0" indent="0">
              <a:buNone/>
            </a:pPr>
            <a:r>
              <a:rPr lang="ru-RU" dirty="0">
                <a:solidFill>
                  <a:srgbClr val="262626"/>
                </a:solidFill>
                <a:latin typeface="Arial" panose="020B0604020202020204" pitchFamily="34" charset="0"/>
              </a:rPr>
              <a:t>• </a:t>
            </a:r>
            <a:r>
              <a:rPr lang="ru-RU" dirty="0">
                <a:solidFill>
                  <a:srgbClr val="000000"/>
                </a:solidFill>
                <a:latin typeface="Garamond" panose="02020404030301010803" pitchFamily="18" charset="0"/>
              </a:rPr>
              <a:t>определяет предметы в мешке на ощупь.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935308-9C9F-4932-8B85-B77395CD0FAC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0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1 этап. Подготовительный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endParaRPr lang="ru-RU" dirty="0" smtClean="0"/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2400" smtClean="0"/>
              <a:t>(</a:t>
            </a:r>
            <a:r>
              <a:rPr lang="ru-RU" sz="2800" smtClean="0"/>
              <a:t>начинается с младшей группы</a:t>
            </a:r>
            <a:r>
              <a:rPr lang="ru-RU" sz="2400" smtClean="0"/>
              <a:t>)</a:t>
            </a:r>
          </a:p>
          <a:p>
            <a:pPr eaLnBrk="1" hangingPunct="1">
              <a:buFontTx/>
              <a:buAutoNum type="arabicPeriod"/>
            </a:pPr>
            <a:r>
              <a:rPr lang="ru-RU" sz="2400" smtClean="0"/>
              <a:t>Знакомство с карандашом.</a:t>
            </a:r>
          </a:p>
          <a:p>
            <a:pPr eaLnBrk="1" hangingPunct="1">
              <a:buFontTx/>
              <a:buNone/>
            </a:pPr>
            <a:r>
              <a:rPr lang="ru-RU" sz="2400" smtClean="0"/>
              <a:t>2.  Графические упражнения «Дорожки».</a:t>
            </a:r>
          </a:p>
          <a:p>
            <a:pPr eaLnBrk="1" hangingPunct="1">
              <a:buFontTx/>
              <a:buNone/>
            </a:pPr>
            <a:r>
              <a:rPr lang="ru-RU" sz="2400" smtClean="0"/>
              <a:t>3.  Закрашивание – умение видеть контур (сначала даём на примере геометрических фигур, затем простейших контуров предметов).</a:t>
            </a:r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479CE5E-A3AF-4FCF-BB8C-019140DA3D14}" type="slidenum">
              <a:rPr lang="ru-RU" smtClean="0">
                <a:solidFill>
                  <a:srgbClr val="000000"/>
                </a:solidFill>
              </a:rPr>
              <a:pPr eaLnBrk="1" hangingPunct="1"/>
              <a:t>13</a:t>
            </a:fld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14341" name="Рисунок 4" descr="http://kindergenii.ru/images/dorogki/road-animal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124325"/>
            <a:ext cx="2667000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7" descr="D:\Users\Sveta\Documents\Детский сад\Фото\для моей презентации Моторика\PR0oSaKO3f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733800"/>
            <a:ext cx="2138363" cy="298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8" descr="D:\Users\Sveta\Documents\Детский сад\Весна\vesnakartinki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727450"/>
            <a:ext cx="2457450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4156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8229600" cy="1143000"/>
          </a:xfrm>
        </p:spPr>
        <p:txBody>
          <a:bodyPr/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2 этап. Автоматизация процесса работы пальцев с карандашом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r>
              <a:rPr lang="ru-RU" dirty="0" smtClean="0"/>
              <a:t>                   (средняя группа)</a:t>
            </a:r>
          </a:p>
          <a:p>
            <a:pPr>
              <a:buFontTx/>
              <a:buNone/>
            </a:pPr>
            <a:r>
              <a:rPr lang="ru-RU" sz="2400" dirty="0" smtClean="0"/>
              <a:t>1. Усложняются графические упражнения:</a:t>
            </a:r>
          </a:p>
          <a:p>
            <a:r>
              <a:rPr lang="ru-RU" sz="2400" dirty="0" smtClean="0"/>
              <a:t>Удлиняется длина дорожек, усложняются виды дорожек.</a:t>
            </a:r>
          </a:p>
          <a:p>
            <a:r>
              <a:rPr lang="ru-RU" sz="2400" dirty="0" smtClean="0"/>
              <a:t>Копирование по контуру, по точкам.</a:t>
            </a:r>
          </a:p>
          <a:p>
            <a:r>
              <a:rPr lang="ru-RU" sz="2400" dirty="0" smtClean="0"/>
              <a:t>Работа с трафаретом (рамки и вкладыши)</a:t>
            </a:r>
          </a:p>
          <a:p>
            <a:pPr>
              <a:buFontTx/>
              <a:buNone/>
            </a:pPr>
            <a:r>
              <a:rPr lang="ru-RU" sz="2400" dirty="0" smtClean="0"/>
              <a:t>2. Ориентирование на листе бумаги с использованием шаблонов геометрических фигур.</a:t>
            </a:r>
          </a:p>
          <a:p>
            <a:pPr>
              <a:buFontTx/>
              <a:buNone/>
            </a:pPr>
            <a:endParaRPr lang="ru-RU" sz="2400" dirty="0" smtClean="0"/>
          </a:p>
          <a:p>
            <a:pPr>
              <a:buFontTx/>
              <a:buNone/>
            </a:pPr>
            <a:endParaRPr lang="ru-RU" dirty="0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91D407C-58D4-4812-AF4F-CA0BDC8AF37F}" type="slidenum">
              <a:rPr lang="ru-RU" smtClean="0">
                <a:solidFill>
                  <a:srgbClr val="000000"/>
                </a:solidFill>
              </a:rPr>
              <a:pPr eaLnBrk="1" hangingPunct="1"/>
              <a:t>14</a:t>
            </a:fld>
            <a:endParaRPr lang="ru-RU" dirty="0" smtClean="0">
              <a:solidFill>
                <a:srgbClr val="000000"/>
              </a:solidFill>
            </a:endParaRP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235121"/>
            <a:ext cx="1884363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954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8229600" cy="792163"/>
          </a:xfrm>
        </p:spPr>
        <p:txBody>
          <a:bodyPr/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3 этап. Творческий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5364163"/>
          </a:xfrm>
        </p:spPr>
        <p:txBody>
          <a:bodyPr/>
          <a:lstStyle/>
          <a:p>
            <a:pPr>
              <a:buFontTx/>
              <a:buNone/>
            </a:pPr>
            <a:r>
              <a:rPr lang="ru-RU" dirty="0" smtClean="0"/>
              <a:t>                     (старшая группа)</a:t>
            </a:r>
          </a:p>
          <a:p>
            <a:pPr>
              <a:buFontTx/>
              <a:buNone/>
            </a:pPr>
            <a:r>
              <a:rPr lang="ru-RU" sz="2400" dirty="0" smtClean="0"/>
              <a:t>1.Составление предметных, а затем сюжетных рисунков из геометрических фигур по образцу, а после по замыслу.</a:t>
            </a:r>
          </a:p>
          <a:p>
            <a:pPr>
              <a:buFontTx/>
              <a:buNone/>
            </a:pPr>
            <a:r>
              <a:rPr lang="ru-RU" sz="2400" dirty="0" smtClean="0"/>
              <a:t>2. Знакомство со штриховкой.</a:t>
            </a:r>
          </a:p>
          <a:p>
            <a:pPr>
              <a:buFontTx/>
              <a:buNone/>
            </a:pPr>
            <a:r>
              <a:rPr lang="ru-RU" sz="2400" dirty="0" smtClean="0"/>
              <a:t>3. Ориентировка на листе бумаге и знакомство с тетрадью в крупную клетку.</a:t>
            </a:r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D4AE2D1-395D-4C8F-A516-E0C151E7A900}" type="slidenum">
              <a:rPr lang="ru-RU" smtClean="0">
                <a:solidFill>
                  <a:srgbClr val="000000"/>
                </a:solidFill>
              </a:rPr>
              <a:pPr eaLnBrk="1" hangingPunct="1"/>
              <a:t>15</a:t>
            </a:fld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16389" name="Рисунок 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107" y="3929782"/>
            <a:ext cx="1958661" cy="252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Рисунок 6" descr="Документ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1" t="2129" r="9702" b="15897"/>
          <a:stretch>
            <a:fillRect/>
          </a:stretch>
        </p:blipFill>
        <p:spPr bwMode="auto">
          <a:xfrm>
            <a:off x="3865240" y="3917490"/>
            <a:ext cx="2592288" cy="2554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D:\Users\Sveta\Documents\Детский сад\мелкая моторика\ФОТО\IMG_787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17490"/>
            <a:ext cx="3436859" cy="252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67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/>
            </a:r>
            <a:br>
              <a:rPr lang="ru-RU" sz="4000" b="1" i="1" dirty="0" smtClean="0">
                <a:solidFill>
                  <a:srgbClr val="FF0000"/>
                </a:solidFill>
              </a:rPr>
            </a:br>
            <a:r>
              <a:rPr lang="ru-RU" sz="4000" b="1" i="1" dirty="0" smtClean="0">
                <a:solidFill>
                  <a:srgbClr val="FF0000"/>
                </a:solidFill>
              </a:rPr>
              <a:t>4этап.Подготовка руки к письму</a:t>
            </a:r>
            <a:r>
              <a:rPr lang="ru-RU" sz="4000" dirty="0" smtClean="0">
                <a:solidFill>
                  <a:srgbClr val="FF0000"/>
                </a:solidFill>
              </a:rPr>
              <a:t>. 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724400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ru-RU" sz="2400" dirty="0" smtClean="0"/>
              <a:t>Графические диктанты.</a:t>
            </a:r>
          </a:p>
          <a:p>
            <a:pPr marL="609600" indent="-609600">
              <a:buFontTx/>
              <a:buAutoNum type="arabicPeriod"/>
            </a:pPr>
            <a:r>
              <a:rPr lang="ru-RU" sz="2400" dirty="0" smtClean="0"/>
              <a:t>Более сложные виды штриховки.</a:t>
            </a:r>
          </a:p>
          <a:p>
            <a:pPr marL="609600" indent="-609600">
              <a:buFontTx/>
              <a:buAutoNum type="arabicPeriod"/>
            </a:pPr>
            <a:r>
              <a:rPr lang="ru-RU" sz="2400" dirty="0" smtClean="0"/>
              <a:t>Знакомство с тетрадью в косую линию.</a:t>
            </a:r>
          </a:p>
          <a:p>
            <a:pPr marL="609600" indent="-609600">
              <a:buFontTx/>
              <a:buAutoNum type="arabicPeriod"/>
            </a:pPr>
            <a:r>
              <a:rPr lang="ru-RU" sz="2400" dirty="0" smtClean="0"/>
              <a:t>Игры с пуговицами.</a:t>
            </a:r>
          </a:p>
          <a:p>
            <a:pPr marL="609600" indent="-609600">
              <a:buFontTx/>
              <a:buAutoNum type="arabicPeriod"/>
            </a:pPr>
            <a:endParaRPr lang="ru-RU" sz="2400" dirty="0" smtClean="0"/>
          </a:p>
          <a:p>
            <a:pPr marL="609600" indent="-609600">
              <a:buFontTx/>
              <a:buAutoNum type="arabicPeriod"/>
            </a:pPr>
            <a:endParaRPr lang="ru-RU" sz="2400" dirty="0" smtClean="0"/>
          </a:p>
          <a:p>
            <a:pPr marL="609600" indent="-609600">
              <a:buFontTx/>
              <a:buAutoNum type="arabicPeriod"/>
            </a:pPr>
            <a:endParaRPr lang="ru-RU" sz="2400" dirty="0" smtClean="0"/>
          </a:p>
          <a:p>
            <a:pPr marL="609600" indent="-609600">
              <a:buFontTx/>
              <a:buAutoNum type="arabicPeriod"/>
            </a:pPr>
            <a:endParaRPr lang="ru-RU" sz="2400" dirty="0" smtClean="0"/>
          </a:p>
          <a:p>
            <a:pPr marL="609600" indent="-609600">
              <a:buFontTx/>
              <a:buAutoNum type="arabicPeriod"/>
            </a:pPr>
            <a:endParaRPr lang="ru-RU" sz="2400" dirty="0" smtClean="0"/>
          </a:p>
          <a:p>
            <a:pPr marL="609600" indent="-609600">
              <a:buFontTx/>
              <a:buAutoNum type="arabicPeriod"/>
            </a:pPr>
            <a:endParaRPr lang="ru-RU" sz="2400" dirty="0" smtClean="0"/>
          </a:p>
          <a:p>
            <a:pPr marL="609600" indent="-609600">
              <a:buFontTx/>
              <a:buAutoNum type="arabicPeriod"/>
            </a:pPr>
            <a:endParaRPr lang="ru-RU" sz="2400" dirty="0" smtClean="0"/>
          </a:p>
          <a:p>
            <a:pPr marL="609600" indent="-609600">
              <a:buFontTx/>
              <a:buAutoNum type="arabicPeriod"/>
            </a:pPr>
            <a:endParaRPr lang="ru-RU" sz="2400" dirty="0" smtClean="0"/>
          </a:p>
          <a:p>
            <a:pPr marL="609600" indent="-609600">
              <a:buFontTx/>
              <a:buAutoNum type="arabicPeriod"/>
            </a:pPr>
            <a:endParaRPr lang="ru-RU" sz="2400" dirty="0" smtClean="0"/>
          </a:p>
          <a:p>
            <a:pPr marL="609600" indent="-609600">
              <a:buFontTx/>
              <a:buNone/>
            </a:pPr>
            <a:endParaRPr lang="ru-RU" sz="2400" dirty="0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60D97DD-A2DB-4347-B4C1-16658CEAF8C8}" type="slidenum">
              <a:rPr lang="ru-RU" smtClean="0">
                <a:solidFill>
                  <a:srgbClr val="000000"/>
                </a:solidFill>
              </a:rPr>
              <a:pPr eaLnBrk="1" hangingPunct="1"/>
              <a:t>16</a:t>
            </a:fld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17413" name="Рисунок 22" descr="6a00d8341c65ff53ef00e54f402a638834-800wi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269134"/>
            <a:ext cx="3276600" cy="142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Рисунок 2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85"/>
          <a:stretch/>
        </p:blipFill>
        <p:spPr bwMode="auto">
          <a:xfrm>
            <a:off x="6660232" y="3933056"/>
            <a:ext cx="2421632" cy="2566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4" r="3600"/>
          <a:stretch/>
        </p:blipFill>
        <p:spPr bwMode="auto">
          <a:xfrm>
            <a:off x="279316" y="3861048"/>
            <a:ext cx="2509700" cy="253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074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B848F9E-21BC-4BBF-BCD1-B98D814DF614}" type="slidenum">
              <a:rPr lang="ru-RU" smtClean="0">
                <a:solidFill>
                  <a:srgbClr val="000000"/>
                </a:solidFill>
              </a:rPr>
              <a:pPr eaLnBrk="1" hangingPunct="1"/>
              <a:t>17</a:t>
            </a:fld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18435" name="Рисунок 4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576" y="2000341"/>
            <a:ext cx="222885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Рисунок 6" descr="Документ (3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5" t="2464" r="10072" b="17134"/>
          <a:stretch>
            <a:fillRect/>
          </a:stretch>
        </p:blipFill>
        <p:spPr bwMode="auto">
          <a:xfrm>
            <a:off x="6381750" y="4419600"/>
            <a:ext cx="23622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1_pre.gif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7416" y="2000341"/>
            <a:ext cx="2057400" cy="24160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8" name="Рисунок 10" descr="развитие тонкой моторики рук, пальчиковая гимнастика, крупная мотори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047" y="4454525"/>
            <a:ext cx="2057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609600" y="457200"/>
            <a:ext cx="6400800" cy="1625600"/>
          </a:xfrm>
          <a:prstGeom prst="rect">
            <a:avLst/>
          </a:prstGeom>
          <a:noFill/>
          <a:ln>
            <a:noFill/>
          </a:ln>
          <a:effectLst>
            <a:prstShdw prst="shdw12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srgbClr val="000000"/>
                </a:solidFill>
              </a:rPr>
              <a:t>5. Игры с палочками.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srgbClr val="000000"/>
                </a:solidFill>
              </a:rPr>
              <a:t>6. Шнуровки, рисование верёвочкой.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srgbClr val="000000"/>
                </a:solidFill>
              </a:rPr>
              <a:t>7. Дорисовка( по принципу симметрии)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AutoNum type="arabicPeriod"/>
              <a:defRPr/>
            </a:pPr>
            <a:endParaRPr lang="ru-RU" sz="2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572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ACEDBFB-2331-417F-8BAC-0983A5E78FBF}" type="slidenum">
              <a:rPr lang="ru-RU" smtClean="0">
                <a:solidFill>
                  <a:srgbClr val="000000"/>
                </a:solidFill>
              </a:rPr>
              <a:pPr eaLnBrk="1" hangingPunct="1"/>
              <a:t>18</a:t>
            </a:fld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Занятия по 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развитию графо-моторных навыков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</a:rPr>
              <a:t>(подготовительная группа)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latin typeface="Times New Roman" pitchFamily="18" charset="0"/>
              </a:rPr>
              <a:t>Цель</a:t>
            </a:r>
            <a:r>
              <a:rPr lang="ru-RU" sz="4000" smtClean="0"/>
              <a:t>:</a:t>
            </a:r>
            <a:r>
              <a:rPr lang="ru-RU" sz="4800" smtClean="0"/>
              <a:t> </a:t>
            </a:r>
            <a:r>
              <a:rPr lang="ru-RU" sz="2400" i="1" smtClean="0">
                <a:latin typeface="Times New Roman" pitchFamily="18" charset="0"/>
              </a:rPr>
              <a:t>создание условий для преодоления трудностей при усвоении материала программы через развитие мелкой моторики </a:t>
            </a:r>
          </a:p>
          <a:p>
            <a:pPr eaLnBrk="1" hangingPunct="1"/>
            <a:r>
              <a:rPr lang="ru-RU" sz="4000" b="1" smtClean="0">
                <a:latin typeface="Times New Roman" pitchFamily="18" charset="0"/>
              </a:rPr>
              <a:t>Задачи:</a:t>
            </a:r>
          </a:p>
          <a:p>
            <a:pPr marL="762000" lvl="1" indent="-304800" eaLnBrk="1" hangingPunct="1">
              <a:buFontTx/>
              <a:buAutoNum type="arabicPeriod"/>
            </a:pPr>
            <a:r>
              <a:rPr lang="ru-RU" sz="2000" b="1" smtClean="0"/>
              <a:t>развитие пространственной ориентации, </a:t>
            </a:r>
          </a:p>
          <a:p>
            <a:pPr marL="762000" lvl="1" indent="-304800" eaLnBrk="1" hangingPunct="1">
              <a:buFontTx/>
              <a:buAutoNum type="arabicPeriod"/>
            </a:pPr>
            <a:r>
              <a:rPr lang="ru-RU" sz="2000" b="1" smtClean="0"/>
              <a:t>развитие зрительно-моторной координации, </a:t>
            </a:r>
          </a:p>
          <a:p>
            <a:pPr marL="762000" lvl="1" indent="-304800" eaLnBrk="1" hangingPunct="1">
              <a:buFontTx/>
              <a:buAutoNum type="arabicPeriod"/>
            </a:pPr>
            <a:r>
              <a:rPr lang="ru-RU" sz="2000" b="1" smtClean="0"/>
              <a:t>развитие мелкой моторики кистей рук,</a:t>
            </a:r>
          </a:p>
          <a:p>
            <a:pPr marL="762000" lvl="1" indent="-304800" eaLnBrk="1" hangingPunct="1">
              <a:buFontTx/>
              <a:buAutoNum type="arabicPeriod"/>
            </a:pPr>
            <a:r>
              <a:rPr lang="ru-RU" sz="2000" b="1" smtClean="0"/>
              <a:t>развитие речи детей.</a:t>
            </a:r>
            <a:r>
              <a:rPr lang="ru-RU" sz="2000" smtClean="0"/>
              <a:t> </a:t>
            </a:r>
            <a:endParaRPr lang="ru-RU" sz="2000" b="1" smtClean="0"/>
          </a:p>
        </p:txBody>
      </p:sp>
      <p:pic>
        <p:nvPicPr>
          <p:cNvPr id="19461" name="Picture 1" descr="C:\Documents and Settings\Я\Мои документы\Мои рисунки\Организатор клипов (Microsoft)\j0410787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175448"/>
            <a:ext cx="1885950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224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B81166D-46DB-4414-9892-8D69C47FD49E}" type="slidenum">
              <a:rPr lang="ru-RU" smtClean="0">
                <a:solidFill>
                  <a:srgbClr val="000000"/>
                </a:solidFill>
              </a:rPr>
              <a:pPr eaLnBrk="1" hangingPunct="1"/>
              <a:t>19</a:t>
            </a:fld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609600" indent="-609600" eaLnBrk="1" hangingPunct="1"/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самомассаж кистей и пальцев рук</a:t>
            </a:r>
            <a:r>
              <a:rPr lang="ru-RU" i="1" smtClean="0"/>
              <a:t>;</a:t>
            </a:r>
            <a:endParaRPr lang="ru-RU" i="1" smtClean="0">
              <a:latin typeface="Times New Roman" pitchFamily="18" charset="0"/>
            </a:endParaRPr>
          </a:p>
          <a:p>
            <a:pPr marL="609600" indent="-609600" eaLnBrk="1" hangingPunct="1"/>
            <a:r>
              <a:rPr lang="ru-RU" b="1" i="1" smtClean="0">
                <a:latin typeface="Times New Roman" pitchFamily="18" charset="0"/>
              </a:rPr>
              <a:t>«Весёлые пальчики»; </a:t>
            </a:r>
          </a:p>
          <a:p>
            <a:pPr marL="609600" indent="-609600" eaLnBrk="1" hangingPunct="1"/>
            <a:r>
              <a:rPr lang="ru-RU" b="1" i="1" smtClean="0">
                <a:latin typeface="Times New Roman" pitchFamily="18" charset="0"/>
              </a:rPr>
              <a:t>пальчиковая гимнастика с предметами;</a:t>
            </a:r>
          </a:p>
          <a:p>
            <a:pPr marL="609600" indent="-609600" eaLnBrk="1" hangingPunct="1"/>
            <a:r>
              <a:rPr lang="ru-RU" b="1" i="1" smtClean="0">
                <a:latin typeface="Times New Roman" pitchFamily="18" charset="0"/>
              </a:rPr>
              <a:t>пальчиковые кинезиологические упражнения.</a:t>
            </a:r>
          </a:p>
        </p:txBody>
      </p:sp>
      <p:pic>
        <p:nvPicPr>
          <p:cNvPr id="20485" name="Picture 6" descr="D:\Users\Sveta\Documents\Детский сад\ВАЛЕОЛОГИЯ\ВСЁ ДЛЯ ЗАНЯТИЯ\ладошка, ручки\_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889" y="3356536"/>
            <a:ext cx="180340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7" descr="D:\Users\Sveta\Documents\Детский сад\Фото\для моей презентации Моторика\d1_03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19547"/>
            <a:ext cx="1965325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734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DE37A9E-39C8-47E9-9361-801B1D0395ED}" type="slidenum">
              <a:rPr lang="ru-RU" smtClean="0">
                <a:solidFill>
                  <a:srgbClr val="000000"/>
                </a:solidFill>
              </a:rPr>
              <a:pPr eaLnBrk="1" hangingPunct="1"/>
              <a:t>2</a:t>
            </a:fld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i="1" smtClean="0">
                <a:solidFill>
                  <a:srgbClr val="C00000"/>
                </a:solidFill>
              </a:rPr>
              <a:t>М.И.Сеченов писал: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700808"/>
            <a:ext cx="8229600" cy="48307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dirty="0" smtClean="0"/>
              <a:t>«Движение руки человека наследственно не определено, а возникает в процессе воспитания и обучения, как результат ассоциативных связей между зрительными, осязательными и мышечными изменениями в процессе активного взаимодействия с окружающей средой»</a:t>
            </a:r>
          </a:p>
        </p:txBody>
      </p:sp>
      <p:pic>
        <p:nvPicPr>
          <p:cNvPr id="4101" name="Picture 1" descr="C:\Documents and Settings\Я\Мои документы\Мои рисунки\Организатор клипов (Microsoft)\j0410787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01208"/>
            <a:ext cx="173355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806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Содержимое 2"/>
          <p:cNvSpPr>
            <a:spLocks noGrp="1"/>
          </p:cNvSpPr>
          <p:nvPr>
            <p:ph idx="1"/>
          </p:nvPr>
        </p:nvSpPr>
        <p:spPr>
          <a:xfrm>
            <a:off x="539552" y="332656"/>
            <a:ext cx="8229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3600" dirty="0" err="1" smtClean="0">
                <a:solidFill>
                  <a:srgbClr val="FF0000"/>
                </a:solidFill>
              </a:rPr>
              <a:t>Кинезиология</a:t>
            </a:r>
            <a:r>
              <a:rPr lang="ru-RU" sz="3600" dirty="0" smtClean="0"/>
              <a:t>  </a:t>
            </a:r>
          </a:p>
          <a:p>
            <a:pPr algn="ctr">
              <a:buFontTx/>
              <a:buNone/>
            </a:pPr>
            <a:r>
              <a:rPr lang="ru-RU" sz="3600" dirty="0" smtClean="0"/>
              <a:t>- наука о развитии умственных способностей и физического здоровья через определенные двигательные упражнения </a:t>
            </a: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10F93EC-415A-42F6-9F06-8B1B10C8B1AF}" type="slidenum">
              <a:rPr lang="ru-RU" smtClean="0">
                <a:solidFill>
                  <a:srgbClr val="000000"/>
                </a:solidFill>
              </a:rPr>
              <a:pPr eaLnBrk="1" hangingPunct="1"/>
              <a:t>20</a:t>
            </a:fld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22532" name="Picture 4" descr="D:\Users\Sveta\Documents\Детский сад\ВАЛЕОЛОГИЯ\ВСЁ ДЛЯ ЗАНЯТИЯ\ладошка, ручки\img_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731494"/>
            <a:ext cx="3475037" cy="225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765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Номер слайда 6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DEFF586-A4AB-4B02-848A-CD86EFAD0022}" type="slidenum">
              <a:rPr lang="ru-RU" smtClean="0">
                <a:solidFill>
                  <a:srgbClr val="000000"/>
                </a:solidFill>
              </a:rPr>
              <a:pPr eaLnBrk="1" hangingPunct="1"/>
              <a:t>21</a:t>
            </a:fld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b="1" dirty="0" err="1" smtClean="0">
                <a:solidFill>
                  <a:srgbClr val="FF0000"/>
                </a:solidFill>
              </a:rPr>
              <a:t>Кинезиологические</a:t>
            </a:r>
            <a:r>
              <a:rPr lang="ru-RU" sz="4000" b="1" dirty="0" smtClean="0">
                <a:solidFill>
                  <a:srgbClr val="FF0000"/>
                </a:solidFill>
              </a:rPr>
              <a:t> упражнения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z="2800" b="1" smtClean="0"/>
              <a:t>Колечко.</a:t>
            </a:r>
          </a:p>
          <a:p>
            <a:pPr eaLnBrk="1" hangingPunct="1">
              <a:buFontTx/>
              <a:buNone/>
            </a:pPr>
            <a:r>
              <a:rPr lang="ru-RU" sz="1200" b="1" smtClean="0"/>
              <a:t>       </a:t>
            </a:r>
            <a:r>
              <a:rPr lang="ru-RU" sz="1600" b="1" smtClean="0"/>
              <a:t>Поочередно и как можно быстрее перебирайте пальцы рук, соединяя в кольцо с большим пальцем последовательно указательный, средний и т.д. Проба выполняется в прямом и в обратном порядке. В  начале упражнение выполняется каждой рукой отдельно, затем сразу двумя руками.</a:t>
            </a:r>
          </a:p>
        </p:txBody>
      </p:sp>
      <p:pic>
        <p:nvPicPr>
          <p:cNvPr id="23557" name="Picture 4" descr="new_pa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953000"/>
            <a:ext cx="1676400" cy="167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5" descr="new_pa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4953000"/>
            <a:ext cx="1873250" cy="167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9" name="Picture 6" descr="new_pa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953000"/>
            <a:ext cx="1727200" cy="165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0" name="Picture 7" descr="new_pa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953000"/>
            <a:ext cx="1800225" cy="165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4" name="MOV03503.MPG">
            <a:hlinkClick r:id="" action="ppaction://media"/>
          </p:cNvPr>
          <p:cNvPicPr>
            <a:picLocks noGrp="1" noRot="1" noChangeAspect="1" noChangeArrowheads="1"/>
          </p:cNvPicPr>
          <p:nvPr>
            <p:ph sz="half" idx="2"/>
            <a:vide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984" y="2250566"/>
            <a:ext cx="2736304" cy="1976220"/>
          </a:xfrm>
        </p:spPr>
      </p:pic>
    </p:spTree>
    <p:extLst>
      <p:ext uri="{BB962C8B-B14F-4D97-AF65-F5344CB8AC3E}">
        <p14:creationId xmlns:p14="http://schemas.microsoft.com/office/powerpoint/2010/main" val="1364392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25" fill="hold"/>
                                        <p:tgtEl>
                                          <p:spTgt spid="450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14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5064"/>
                </p:tgtEl>
              </p:cMediaNode>
            </p:video>
          </p:childTnLst>
        </p:cTn>
      </p:par>
    </p:tnLst>
    <p:bldLst>
      <p:bldP spid="2355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97F715E-278D-4DEB-87B8-B628EEC99AF1}" type="slidenum">
              <a:rPr lang="ru-RU" smtClean="0">
                <a:solidFill>
                  <a:srgbClr val="000000"/>
                </a:solidFill>
              </a:rPr>
              <a:pPr eaLnBrk="1" hangingPunct="1"/>
              <a:t>22</a:t>
            </a:fld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664"/>
            <a:ext cx="8229600" cy="6224736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latin typeface="Times New Roman" pitchFamily="18" charset="0"/>
              </a:rPr>
              <a:t>штриховка; </a:t>
            </a:r>
          </a:p>
          <a:p>
            <a:pPr eaLnBrk="1" hangingPunct="1"/>
            <a:r>
              <a:rPr lang="ru-RU" b="1" i="1" dirty="0" smtClean="0">
                <a:latin typeface="Times New Roman" pitchFamily="18" charset="0"/>
              </a:rPr>
              <a:t>работа с трафаретами; </a:t>
            </a:r>
          </a:p>
          <a:p>
            <a:pPr eaLnBrk="1" hangingPunct="1"/>
            <a:r>
              <a:rPr lang="ru-RU" b="1" i="1" dirty="0" smtClean="0">
                <a:latin typeface="Times New Roman" pitchFamily="18" charset="0"/>
              </a:rPr>
              <a:t>лабиринты;</a:t>
            </a:r>
          </a:p>
          <a:p>
            <a:pPr eaLnBrk="1" hangingPunct="1"/>
            <a:r>
              <a:rPr lang="ru-RU" b="1" i="1" dirty="0" smtClean="0">
                <a:latin typeface="Times New Roman" pitchFamily="18" charset="0"/>
              </a:rPr>
              <a:t>дорисовка </a:t>
            </a:r>
            <a:r>
              <a:rPr lang="ru-RU" sz="2800" b="1" i="1" dirty="0" smtClean="0">
                <a:latin typeface="Times New Roman" pitchFamily="18" charset="0"/>
              </a:rPr>
              <a:t>(по принципу симметрии);</a:t>
            </a:r>
            <a:r>
              <a:rPr lang="ru-RU" b="1" i="1" dirty="0" smtClean="0">
                <a:latin typeface="Times New Roman" pitchFamily="18" charset="0"/>
              </a:rPr>
              <a:t> </a:t>
            </a:r>
          </a:p>
          <a:p>
            <a:pPr eaLnBrk="1" hangingPunct="1"/>
            <a:r>
              <a:rPr lang="ru-RU" b="1" i="1" dirty="0" smtClean="0">
                <a:latin typeface="Times New Roman" pitchFamily="18" charset="0"/>
              </a:rPr>
              <a:t>рисунок по образцу; </a:t>
            </a:r>
          </a:p>
          <a:p>
            <a:pPr eaLnBrk="1" hangingPunct="1"/>
            <a:r>
              <a:rPr lang="ru-RU" b="1" i="1" dirty="0" smtClean="0">
                <a:latin typeface="Times New Roman" pitchFamily="18" charset="0"/>
              </a:rPr>
              <a:t>волшебные узоры </a:t>
            </a:r>
            <a:r>
              <a:rPr lang="ru-RU" sz="2800" b="1" i="1" dirty="0" smtClean="0">
                <a:latin typeface="Times New Roman" pitchFamily="18" charset="0"/>
              </a:rPr>
              <a:t>(раскрась </a:t>
            </a:r>
          </a:p>
          <a:p>
            <a:pPr eaLnBrk="1" hangingPunct="1">
              <a:buFontTx/>
              <a:buNone/>
            </a:pPr>
            <a:r>
              <a:rPr lang="ru-RU" sz="2800" b="1" i="1" dirty="0" smtClean="0">
                <a:latin typeface="Times New Roman" pitchFamily="18" charset="0"/>
              </a:rPr>
              <a:t>картинки по цифрам);</a:t>
            </a:r>
          </a:p>
          <a:p>
            <a:pPr eaLnBrk="1" hangingPunct="1"/>
            <a:r>
              <a:rPr lang="ru-RU" b="1" i="1" dirty="0" smtClean="0">
                <a:latin typeface="Times New Roman" pitchFamily="18" charset="0"/>
              </a:rPr>
              <a:t>рисование одновременно двумя руками;</a:t>
            </a:r>
          </a:p>
          <a:p>
            <a:pPr eaLnBrk="1" hangingPunct="1"/>
            <a:r>
              <a:rPr lang="ru-RU" b="1" i="1" dirty="0" smtClean="0">
                <a:latin typeface="Times New Roman" pitchFamily="18" charset="0"/>
              </a:rPr>
              <a:t>графические диктанты.</a:t>
            </a:r>
            <a:endParaRPr lang="ru-RU" sz="2800" b="1" i="1" dirty="0" smtClean="0">
              <a:latin typeface="Times New Roman" pitchFamily="18" charset="0"/>
            </a:endParaRPr>
          </a:p>
        </p:txBody>
      </p:sp>
      <p:pic>
        <p:nvPicPr>
          <p:cNvPr id="24581" name="Picture 1" descr="C:\Documents and Settings\Я\Мои документы\Мои рисунки\Организатор клипов (Microsoft)\j0410787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950" y="5727700"/>
            <a:ext cx="128905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395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530EAD9-531D-4738-8403-6F1CCE7FB44F}" type="slidenum">
              <a:rPr lang="ru-RU" smtClean="0">
                <a:solidFill>
                  <a:srgbClr val="000000"/>
                </a:solidFill>
              </a:rPr>
              <a:pPr eaLnBrk="1" hangingPunct="1"/>
              <a:t>23</a:t>
            </a:fld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25603" name="Рисунок 7" descr="D:\Документы Елена\Мои рисунки\игры, рисунки\Штриховка\Штриховка-5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346575"/>
            <a:ext cx="2022475" cy="2325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438" y="4346575"/>
            <a:ext cx="274320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4324350"/>
            <a:ext cx="236220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7"/>
          <p:cNvSpPr txBox="1">
            <a:spLocks noChangeArrowheads="1"/>
          </p:cNvSpPr>
          <p:nvPr/>
        </p:nvSpPr>
        <p:spPr bwMode="auto">
          <a:xfrm>
            <a:off x="1825166" y="260648"/>
            <a:ext cx="558415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</a:rPr>
              <a:t>Штриховка</a:t>
            </a:r>
          </a:p>
        </p:txBody>
      </p:sp>
      <p:pic>
        <p:nvPicPr>
          <p:cNvPr id="25609" name="Picture 8" descr="DSC0344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152525"/>
            <a:ext cx="2986088" cy="298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10" descr="D:\Users\Sveta\Documents\Детский сад\мелкая моторика\ФОТО\00.jpg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9888" y="1128713"/>
            <a:ext cx="2144712" cy="2990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1" descr="D:\Users\Sveta\Documents\Детский сад\мелкая моторика\ФОТО\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152525"/>
            <a:ext cx="1990725" cy="298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824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583EC9A-1EFA-41CC-B05D-71215A6CB00B}" type="slidenum">
              <a:rPr lang="ru-RU" smtClean="0">
                <a:solidFill>
                  <a:srgbClr val="000000"/>
                </a:solidFill>
              </a:rPr>
              <a:pPr eaLnBrk="1" hangingPunct="1"/>
              <a:t>24</a:t>
            </a:fld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2662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dirty="0" smtClean="0">
                <a:solidFill>
                  <a:srgbClr val="FF0000"/>
                </a:solidFill>
              </a:rPr>
              <a:t>Работа с трафаретами</a:t>
            </a:r>
          </a:p>
        </p:txBody>
      </p:sp>
      <p:pic>
        <p:nvPicPr>
          <p:cNvPr id="26628" name="Picture 7" descr="DSC0338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97000"/>
            <a:ext cx="41910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9" descr="DSC033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173538"/>
            <a:ext cx="4232275" cy="268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2699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3CD9722-C745-4034-9D44-E908CCD50A89}" type="slidenum">
              <a:rPr lang="ru-RU" smtClean="0">
                <a:solidFill>
                  <a:srgbClr val="000000"/>
                </a:solidFill>
              </a:rPr>
              <a:pPr eaLnBrk="1" hangingPunct="1"/>
              <a:t>25</a:t>
            </a:fld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2743200" y="76200"/>
            <a:ext cx="3178175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</a:rPr>
              <a:t>Лабиринты</a:t>
            </a:r>
          </a:p>
        </p:txBody>
      </p:sp>
      <p:pic>
        <p:nvPicPr>
          <p:cNvPr id="27652" name="Picture 10" descr="D:\Users\Sveta\Documents\Детский сад\Военные профессии\6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46138"/>
            <a:ext cx="2212975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191000"/>
            <a:ext cx="3048000" cy="228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</p:pic>
      <p:pic>
        <p:nvPicPr>
          <p:cNvPr id="27654" name="Picture 12" descr="D:\Users\Sveta\Documents\Детский сад\мелкая моторика\ФОТО\IMG_571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7" t="3120" r="7805" b="13445"/>
          <a:stretch>
            <a:fillRect/>
          </a:stretch>
        </p:blipFill>
        <p:spPr bwMode="auto">
          <a:xfrm>
            <a:off x="5829300" y="4254500"/>
            <a:ext cx="3238500" cy="222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13" descr="D:\Users\Sveta\Documents\Детский сад\мелкая моторика\ФОТО\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063" y="598488"/>
            <a:ext cx="2133600" cy="302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14" descr="D:\Users\Sveta\Documents\Детский сад\мелкая моторика\ФОТО\IMG_572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706813"/>
            <a:ext cx="21685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9400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EEB8800-9926-4D6B-8313-8F7881DC06CD}" type="slidenum">
              <a:rPr lang="ru-RU" smtClean="0">
                <a:solidFill>
                  <a:srgbClr val="000000"/>
                </a:solidFill>
              </a:rPr>
              <a:pPr eaLnBrk="1" hangingPunct="1"/>
              <a:t>26</a:t>
            </a:fld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</a:rPr>
              <a:t>Рисунок по образцу</a:t>
            </a:r>
          </a:p>
        </p:txBody>
      </p:sp>
      <p:pic>
        <p:nvPicPr>
          <p:cNvPr id="28676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317625"/>
            <a:ext cx="2743200" cy="2084388"/>
          </a:xfrm>
          <a:noFill/>
          <a:ln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8677" name="Picture 7" descr="DSC034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533525"/>
            <a:ext cx="3886200" cy="257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9" descr="DSC034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038600"/>
            <a:ext cx="400685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3104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3E5668B-A5E3-42B2-9DF2-3AC406B042A3}" type="slidenum">
              <a:rPr lang="ru-RU" smtClean="0">
                <a:solidFill>
                  <a:srgbClr val="000000"/>
                </a:solidFill>
              </a:rPr>
              <a:pPr eaLnBrk="1" hangingPunct="1"/>
              <a:t>27</a:t>
            </a:fld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2969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8" y="3946525"/>
            <a:ext cx="3852862" cy="2603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1363663"/>
            <a:ext cx="2362200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311275"/>
            <a:ext cx="2514600" cy="225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10" descr="DSC0325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838200"/>
            <a:ext cx="2212975" cy="2978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3" name="Text Box 12"/>
          <p:cNvSpPr txBox="1">
            <a:spLocks noChangeArrowheads="1"/>
          </p:cNvSpPr>
          <p:nvPr/>
        </p:nvSpPr>
        <p:spPr bwMode="auto">
          <a:xfrm>
            <a:off x="1600200" y="304800"/>
            <a:ext cx="5638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</a:rPr>
              <a:t>«Волшебные узоры»</a:t>
            </a:r>
          </a:p>
        </p:txBody>
      </p:sp>
      <p:pic>
        <p:nvPicPr>
          <p:cNvPr id="29704" name="Picture 8" descr="D:\Users\Sveta\Documents\Детский сад\КОНКУРСЫ\Звёздочка в ладошке\сканирование002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962400"/>
            <a:ext cx="3813175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106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7E00090-9DB3-4481-8796-FF01CA993C05}" type="slidenum">
              <a:rPr lang="ru-RU" smtClean="0">
                <a:solidFill>
                  <a:srgbClr val="000000"/>
                </a:solidFill>
              </a:rPr>
              <a:pPr eaLnBrk="1" hangingPunct="1"/>
              <a:t>28</a:t>
            </a:fld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</a:rPr>
              <a:t>Дорисовка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(по принципу симметрии)</a:t>
            </a:r>
          </a:p>
        </p:txBody>
      </p:sp>
      <p:pic>
        <p:nvPicPr>
          <p:cNvPr id="3072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0" y="1254125"/>
            <a:ext cx="2667000" cy="2393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50" y="1241425"/>
            <a:ext cx="2971800" cy="240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8" descr="DSC0343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054475"/>
            <a:ext cx="40386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8" descr="D:\Users\Sveta\Documents\Детский сад\Фото\для моей презентации Моторика\6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450" y="4100513"/>
            <a:ext cx="21177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8170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534988" y="381000"/>
            <a:ext cx="8229600" cy="1143000"/>
          </a:xfrm>
        </p:spPr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>Рисование и письмо одновременно двумя руками</a:t>
            </a:r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914400" y="1689100"/>
            <a:ext cx="7777163" cy="2819400"/>
          </a:xfrm>
        </p:spPr>
        <p:txBody>
          <a:bodyPr/>
          <a:lstStyle/>
          <a:p>
            <a:pPr marL="0" indent="0" algn="just">
              <a:buFontTx/>
              <a:buNone/>
              <a:defRPr/>
            </a:pPr>
            <a:r>
              <a:rPr lang="ru-RU" sz="1800" dirty="0" smtClean="0"/>
              <a:t>Рисовать нужно начинать с простых  узоров и предметов, а</a:t>
            </a:r>
            <a:r>
              <a:rPr lang="ru-RU" sz="1800" dirty="0"/>
              <a:t> </a:t>
            </a:r>
            <a:r>
              <a:rPr lang="ru-RU" sz="1800" dirty="0" smtClean="0"/>
              <a:t>впоследствии переходить на зарисовку симметричных и несимметричных изображений. Главное условие, чтобы ребенок начинал рисовать двумя руками одновременно.</a:t>
            </a:r>
          </a:p>
          <a:p>
            <a:pPr marL="0" indent="0">
              <a:buFontTx/>
              <a:buNone/>
              <a:defRPr/>
            </a:pPr>
            <a:r>
              <a:rPr lang="ru-RU" sz="1800" dirty="0" smtClean="0"/>
              <a:t>	</a:t>
            </a:r>
          </a:p>
          <a:p>
            <a:pPr marL="0" indent="0">
              <a:buFontTx/>
              <a:buNone/>
              <a:defRPr/>
            </a:pPr>
            <a:r>
              <a:rPr lang="ru-RU" sz="1800" dirty="0" smtClean="0"/>
              <a:t>Физиологи </a:t>
            </a:r>
            <a:r>
              <a:rPr lang="ru-RU" sz="1800" dirty="0"/>
              <a:t>выявили, что при данном виде деятельности происходит </a:t>
            </a:r>
            <a:r>
              <a:rPr lang="ru-RU" sz="1800" dirty="0" smtClean="0"/>
              <a:t>развитие</a:t>
            </a:r>
          </a:p>
          <a:p>
            <a:pPr>
              <a:defRPr/>
            </a:pPr>
            <a:r>
              <a:rPr lang="ru-RU" sz="1800" dirty="0" smtClean="0"/>
              <a:t>Межполушарного </a:t>
            </a:r>
            <a:r>
              <a:rPr lang="ru-RU" sz="1800" dirty="0"/>
              <a:t>взаимодействия</a:t>
            </a:r>
          </a:p>
          <a:p>
            <a:pPr>
              <a:defRPr/>
            </a:pPr>
            <a:r>
              <a:rPr lang="ru-RU" sz="1800" dirty="0"/>
              <a:t>Синхронизация работы полушарий</a:t>
            </a:r>
          </a:p>
          <a:p>
            <a:pPr>
              <a:defRPr/>
            </a:pPr>
            <a:r>
              <a:rPr lang="ru-RU" sz="1800" dirty="0"/>
              <a:t>Мелкой моторики</a:t>
            </a:r>
          </a:p>
          <a:p>
            <a:pPr>
              <a:defRPr/>
            </a:pPr>
            <a:r>
              <a:rPr lang="ru-RU" sz="1800" dirty="0"/>
              <a:t>Памяти, внимания, мышления</a:t>
            </a:r>
          </a:p>
          <a:p>
            <a:pPr>
              <a:defRPr/>
            </a:pPr>
            <a:r>
              <a:rPr lang="ru-RU" sz="1800" dirty="0" smtClean="0"/>
              <a:t>Речи</a:t>
            </a:r>
          </a:p>
        </p:txBody>
      </p:sp>
      <p:pic>
        <p:nvPicPr>
          <p:cNvPr id="31748" name="Picture 12" descr="http://fantasyflash.ru/anime/book/image/book1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3787">
            <a:off x="725488" y="5419725"/>
            <a:ext cx="1871662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 descr="D:\Users\Sveta\Documents\Детский сад\Для аттестации\для педсовета\ris6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185" y="3831101"/>
            <a:ext cx="3048018" cy="2560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9562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990600"/>
          </a:xfrm>
        </p:spPr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>Графо-моторные навыки 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включают в себя:</a:t>
            </a:r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152400" y="1143000"/>
            <a:ext cx="8763000" cy="5257800"/>
          </a:xfrm>
        </p:spPr>
        <p:txBody>
          <a:bodyPr/>
          <a:lstStyle/>
          <a:p>
            <a:pPr marL="514350" indent="-514350">
              <a:buFontTx/>
              <a:buAutoNum type="arabicPeriod"/>
            </a:pPr>
            <a:r>
              <a:rPr lang="ru-RU" sz="1800" i="1" dirty="0" smtClean="0">
                <a:solidFill>
                  <a:srgbClr val="FF0000"/>
                </a:solidFill>
              </a:rPr>
              <a:t>Мелкая мускулатура пальцев</a:t>
            </a:r>
          </a:p>
          <a:p>
            <a:pPr marL="514350" indent="-514350">
              <a:buFontTx/>
              <a:buNone/>
            </a:pPr>
            <a:r>
              <a:rPr lang="ru-RU" sz="1800" dirty="0" smtClean="0"/>
              <a:t>-</a:t>
            </a:r>
            <a:r>
              <a:rPr lang="ru-RU" sz="1600" dirty="0" smtClean="0"/>
              <a:t>   Упражнения на развитие силы пальцев и быстроты их движений.</a:t>
            </a:r>
          </a:p>
          <a:p>
            <a:pPr marL="514350" indent="-514350">
              <a:buFontTx/>
              <a:buNone/>
            </a:pPr>
            <a:r>
              <a:rPr lang="ru-RU" sz="1800" i="1" dirty="0" smtClean="0">
                <a:solidFill>
                  <a:srgbClr val="FF0000"/>
                </a:solidFill>
              </a:rPr>
              <a:t>2. </a:t>
            </a:r>
            <a:r>
              <a:rPr lang="ru-RU" sz="2000" i="1" dirty="0" smtClean="0">
                <a:solidFill>
                  <a:srgbClr val="FF0000"/>
                </a:solidFill>
              </a:rPr>
              <a:t>   </a:t>
            </a:r>
            <a:r>
              <a:rPr lang="ru-RU" sz="1800" i="1" dirty="0" smtClean="0">
                <a:solidFill>
                  <a:srgbClr val="FF0000"/>
                </a:solidFill>
              </a:rPr>
              <a:t>Зрительный анализ и синтез</a:t>
            </a:r>
          </a:p>
          <a:p>
            <a:pPr marL="514350" indent="-514350">
              <a:buFontTx/>
              <a:buNone/>
            </a:pPr>
            <a:r>
              <a:rPr lang="ru-RU" sz="1600" dirty="0" smtClean="0"/>
              <a:t>-   Упражнения на определение правых и левых частей тела.</a:t>
            </a:r>
          </a:p>
          <a:p>
            <a:pPr marL="514350" indent="-514350">
              <a:buFontTx/>
              <a:buNone/>
            </a:pPr>
            <a:r>
              <a:rPr lang="ru-RU" sz="1600" dirty="0" smtClean="0"/>
              <a:t>-   Задания на ориентировку в пространстве по отношению к предметам.</a:t>
            </a:r>
          </a:p>
          <a:p>
            <a:pPr marL="514350" indent="-514350">
              <a:buFontTx/>
              <a:buNone/>
            </a:pPr>
            <a:r>
              <a:rPr lang="ru-RU" sz="1600" dirty="0" smtClean="0"/>
              <a:t>-   Задания с условиями по выбору нужных направлений.</a:t>
            </a:r>
          </a:p>
          <a:p>
            <a:pPr marL="514350" indent="-514350">
              <a:buFontTx/>
              <a:buNone/>
            </a:pPr>
            <a:r>
              <a:rPr lang="ru-RU" sz="1800" i="1" dirty="0" smtClean="0">
                <a:solidFill>
                  <a:srgbClr val="FF0000"/>
                </a:solidFill>
              </a:rPr>
              <a:t>3.</a:t>
            </a:r>
            <a:r>
              <a:rPr lang="ru-RU" sz="2000" i="1" dirty="0" smtClean="0">
                <a:solidFill>
                  <a:srgbClr val="FF0000"/>
                </a:solidFill>
              </a:rPr>
              <a:t>    </a:t>
            </a:r>
            <a:r>
              <a:rPr lang="ru-RU" sz="1800" i="1" dirty="0" smtClean="0">
                <a:solidFill>
                  <a:srgbClr val="FF0000"/>
                </a:solidFill>
              </a:rPr>
              <a:t> Рисование                                                                     </a:t>
            </a:r>
          </a:p>
          <a:p>
            <a:pPr marL="514350" indent="-514350">
              <a:buFontTx/>
              <a:buNone/>
            </a:pPr>
            <a:r>
              <a:rPr lang="ru-RU" sz="1600" dirty="0" smtClean="0"/>
              <a:t>-   Занятия по штриховке по контуру, обводка.</a:t>
            </a:r>
          </a:p>
          <a:p>
            <a:pPr marL="514350" indent="-514350">
              <a:buFontTx/>
              <a:buNone/>
            </a:pPr>
            <a:r>
              <a:rPr lang="ru-RU" sz="1600" dirty="0" smtClean="0"/>
              <a:t>-   Срисовывание геометрических фигур.</a:t>
            </a:r>
          </a:p>
          <a:p>
            <a:pPr marL="514350" indent="-514350">
              <a:buFontTx/>
              <a:buNone/>
            </a:pPr>
            <a:r>
              <a:rPr lang="ru-RU" sz="1600" dirty="0" smtClean="0"/>
              <a:t>-   Задания на зарисовку деталей, предметов, с натуры:</a:t>
            </a:r>
          </a:p>
          <a:p>
            <a:pPr marL="514350" indent="-514350">
              <a:buFontTx/>
              <a:buNone/>
            </a:pPr>
            <a:r>
              <a:rPr lang="ru-RU" sz="1600" dirty="0" smtClean="0"/>
              <a:t>  - </a:t>
            </a:r>
            <a:r>
              <a:rPr lang="ru-RU" sz="1600" dirty="0" err="1" smtClean="0"/>
              <a:t>дорисовывание</a:t>
            </a:r>
            <a:r>
              <a:rPr lang="ru-RU" sz="1600" dirty="0" smtClean="0"/>
              <a:t> незаконченных рисунков;</a:t>
            </a:r>
          </a:p>
          <a:p>
            <a:pPr marL="514350" indent="-514350">
              <a:buFontTx/>
              <a:buNone/>
            </a:pPr>
            <a:r>
              <a:rPr lang="ru-RU" sz="1600" dirty="0" smtClean="0"/>
              <a:t>  - </a:t>
            </a:r>
            <a:r>
              <a:rPr lang="ru-RU" sz="1600" dirty="0" err="1" smtClean="0"/>
              <a:t>дорисовывание</a:t>
            </a:r>
            <a:r>
              <a:rPr lang="ru-RU" sz="1600" dirty="0" smtClean="0"/>
              <a:t> рисунков с недостающими деталями (даются законченные изображения, но с недостающими деталями);</a:t>
            </a:r>
          </a:p>
          <a:p>
            <a:pPr marL="514350" indent="-514350">
              <a:buFontTx/>
              <a:buNone/>
            </a:pPr>
            <a:r>
              <a:rPr lang="ru-RU" sz="1600" dirty="0" smtClean="0"/>
              <a:t>  - упражнения в </a:t>
            </a:r>
            <a:r>
              <a:rPr lang="ru-RU" sz="1600" dirty="0" err="1" smtClean="0"/>
              <a:t>дорисовывании</a:t>
            </a:r>
            <a:r>
              <a:rPr lang="ru-RU" sz="1600" dirty="0" smtClean="0"/>
              <a:t>, создании собственной картины при условии реальности сюжета и деталей.</a:t>
            </a:r>
          </a:p>
          <a:p>
            <a:pPr marL="514350" indent="-514350">
              <a:buFontTx/>
              <a:buNone/>
            </a:pPr>
            <a:r>
              <a:rPr lang="ru-RU" sz="1600" dirty="0" smtClean="0"/>
              <a:t>-   Задания на воспроизведение фигур и их сочетаний по памяти</a:t>
            </a:r>
            <a:r>
              <a:rPr lang="ru-RU" sz="1600" i="1" dirty="0" smtClean="0">
                <a:solidFill>
                  <a:srgbClr val="FF0000"/>
                </a:solidFill>
              </a:rPr>
              <a:t>.</a:t>
            </a:r>
          </a:p>
          <a:p>
            <a:pPr marL="514350" indent="-514350">
              <a:buFontTx/>
              <a:buNone/>
            </a:pPr>
            <a:r>
              <a:rPr lang="ru-RU" sz="1800" i="1" dirty="0" smtClean="0">
                <a:solidFill>
                  <a:srgbClr val="FF0000"/>
                </a:solidFill>
              </a:rPr>
              <a:t>4.        Графическая символика</a:t>
            </a:r>
          </a:p>
          <a:p>
            <a:pPr marL="514350" indent="-514350">
              <a:buFontTx/>
              <a:buNone/>
            </a:pPr>
            <a:r>
              <a:rPr lang="ru-RU" sz="1600" dirty="0" smtClean="0"/>
              <a:t>-   Задания на развитие умений рисовать узоры, а также на символизацию предметов (изображение их с помощью символов). </a:t>
            </a:r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4543F3C-6152-4A1A-9030-2507BD0D592F}" type="slidenum">
              <a:rPr lang="ru-RU" smtClean="0">
                <a:solidFill>
                  <a:srgbClr val="000000"/>
                </a:solidFill>
              </a:rPr>
              <a:pPr eaLnBrk="1" hangingPunct="1"/>
              <a:t>3</a:t>
            </a:fld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5125" name="Picture 1" descr="C:\Documents and Settings\Я\Мои документы\Мои рисунки\Организатор клипов (Microsoft)\j0410787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356" y="6134918"/>
            <a:ext cx="577867" cy="486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114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 flipH="1">
            <a:off x="457200" y="838200"/>
            <a:ext cx="8305800" cy="1295400"/>
          </a:xfrm>
        </p:spPr>
        <p:txBody>
          <a:bodyPr/>
          <a:lstStyle/>
          <a:p>
            <a:r>
              <a:rPr lang="ru-RU" sz="3200" smtClean="0">
                <a:solidFill>
                  <a:srgbClr val="FF0000"/>
                </a:solidFill>
              </a:rPr>
              <a:t>Скоординированные и свободные движения рук требуют дифференцированной работы мозга.</a:t>
            </a:r>
            <a:br>
              <a:rPr lang="ru-RU" sz="3200" smtClean="0">
                <a:solidFill>
                  <a:srgbClr val="FF0000"/>
                </a:solidFill>
              </a:rPr>
            </a:br>
            <a:endParaRPr lang="ru-RU" sz="3200" smtClean="0">
              <a:solidFill>
                <a:srgbClr val="FF000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3338" y="1905000"/>
            <a:ext cx="8458200" cy="5821363"/>
          </a:xfrm>
        </p:spPr>
        <p:txBody>
          <a:bodyPr/>
          <a:lstStyle/>
          <a:p>
            <a:pPr marL="0" indent="0" algn="just">
              <a:buFontTx/>
              <a:buNone/>
              <a:defRPr/>
            </a:pPr>
            <a:endParaRPr lang="ru-RU" sz="2800" dirty="0" smtClean="0"/>
          </a:p>
          <a:p>
            <a:pPr marL="0" indent="0" algn="just">
              <a:buFontTx/>
              <a:buNone/>
              <a:defRPr/>
            </a:pPr>
            <a:r>
              <a:rPr lang="ru-RU" sz="2800" dirty="0" smtClean="0"/>
              <a:t>Еще</a:t>
            </a:r>
            <a:r>
              <a:rPr lang="ru-RU" sz="2800" dirty="0"/>
              <a:t>  И. П. Павлов говорил: «. .. развитие функций обеих рук и связанное с этим </a:t>
            </a:r>
            <a:r>
              <a:rPr lang="ru-RU" sz="2800" dirty="0" smtClean="0"/>
              <a:t>формирование </a:t>
            </a:r>
            <a:r>
              <a:rPr lang="ru-RU" sz="2800" dirty="0" smtClean="0">
                <a:hlinkClick r:id="rId2"/>
              </a:rPr>
              <a:t>речевых</a:t>
            </a:r>
            <a:r>
              <a:rPr lang="ru-RU" sz="2800" dirty="0"/>
              <a:t> «центров» в обоих полушариях дает человеку преимущества и в интеллектуальном развитии, поскольку речь теснейшим образом связана с мышлением». Развивая функции обеих рук, мы повышаем уровень организации функций и распределение их между полушариями мозга, левым и правым.</a:t>
            </a:r>
          </a:p>
          <a:p>
            <a:pPr algn="just">
              <a:defRPr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3359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" descr="C:\Documents and Settings\Root\Рабочий стол\картинки\бабоч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162550"/>
            <a:ext cx="36671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42875"/>
            <a:ext cx="8534400" cy="5281613"/>
          </a:xfrm>
        </p:spPr>
        <p:txBody>
          <a:bodyPr/>
          <a:lstStyle/>
          <a:p>
            <a:pPr fontAlgn="t"/>
            <a:r>
              <a:rPr lang="ru-RU" sz="2400" b="1" dirty="0" smtClean="0">
                <a:solidFill>
                  <a:srgbClr val="FF0000"/>
                </a:solidFill>
              </a:rPr>
              <a:t>ГРАФИЧЕСКИЕ ДИКТАНТЫ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/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Рисование по клеточкам – очень увлекательное и полезное занятие для детей. Это игровой способ развития у малыша пространственного воображения, мелкой моторики пальцев рук, координации движений, усидчивости. Графические диктанты могут с успехом применяться для детей от 5 до 10 лет.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Выполняя предложенные в графических диктантах задания, ребенок расширит кругозор, увеличит словарный запас, научится ориентироваться в тетради, познакомится с разными способами изображения предметов.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endParaRPr lang="ru-RU" sz="2400" b="1" dirty="0" smtClean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297487"/>
            <a:ext cx="1901825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297487"/>
            <a:ext cx="1676400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8767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algn="ctr" fontAlgn="t">
              <a:buFontTx/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          </a:t>
            </a:r>
            <a:r>
              <a:rPr lang="ru-RU" sz="2400" b="1" dirty="0" smtClean="0">
                <a:solidFill>
                  <a:srgbClr val="FF0000"/>
                </a:solidFill>
              </a:rPr>
              <a:t>Графический диктант можно выполнять в двух вариантах:</a:t>
            </a:r>
            <a:r>
              <a:rPr lang="ru-RU" sz="2400" b="1" dirty="0" smtClean="0">
                <a:solidFill>
                  <a:srgbClr val="0070C0"/>
                </a:solidFill>
              </a:rPr>
              <a:t/>
            </a:r>
            <a:br>
              <a:rPr lang="ru-RU" sz="2400" b="1" dirty="0" smtClean="0">
                <a:solidFill>
                  <a:srgbClr val="0070C0"/>
                </a:solidFill>
              </a:rPr>
            </a:br>
            <a:endParaRPr lang="ru-RU" sz="2400" b="1" dirty="0" smtClean="0">
              <a:solidFill>
                <a:srgbClr val="0070C0"/>
              </a:solidFill>
            </a:endParaRPr>
          </a:p>
          <a:p>
            <a:pPr fontAlgn="t">
              <a:buFontTx/>
              <a:buNone/>
            </a:pPr>
            <a:r>
              <a:rPr lang="ru-RU" sz="2000" b="1" dirty="0" smtClean="0"/>
              <a:t>     </a:t>
            </a:r>
            <a:r>
              <a:rPr lang="ru-RU" sz="2200" b="1" dirty="0" smtClean="0"/>
              <a:t>1. Ребенку предлагают образец геометрического рисунка и просят его повторить точно такой же рисунок в тетради в клетку. </a:t>
            </a:r>
            <a:br>
              <a:rPr lang="ru-RU" sz="2200" b="1" dirty="0" smtClean="0"/>
            </a:br>
            <a:endParaRPr lang="ru-RU" sz="2200" b="1" dirty="0" smtClean="0"/>
          </a:p>
          <a:p>
            <a:pPr fontAlgn="t">
              <a:buFontTx/>
              <a:buNone/>
            </a:pPr>
            <a:r>
              <a:rPr lang="ru-RU" sz="2200" b="1" dirty="0" smtClean="0"/>
              <a:t>     2. Взрослый диктует последовательность действий с указанием числа клеточек и их направлений (влево, вправо, вверх, вниз), ребенок выполняет работу на слух (можно сравнивать методом наложения своего изображение орнамента или фигуры с образцом в пособии.</a:t>
            </a:r>
          </a:p>
        </p:txBody>
      </p:sp>
      <p:pic>
        <p:nvPicPr>
          <p:cNvPr id="34819" name="Picture 2" descr="C:\Documents and Settings\Root\Рабочий стол\картинки\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5319713"/>
            <a:ext cx="3005138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3" descr="C:\Documents and Settings\Root\Рабочий стол\картинки\1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291138"/>
            <a:ext cx="2286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484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5" descr="C:\Documents and Settings\Root\Рабочий стол\картинки\Новая папка\grdiktant7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"/>
            <a:ext cx="83820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9" descr="http://vcechtonado1.narod.ru/dot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04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5" descr="http://animashky.ru/flist/obludi/43/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04800"/>
            <a:ext cx="1143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6" descr="http://fantasyflash.ru/anime/book/image/book1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0"/>
            <a:ext cx="1219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8" descr=" 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800600"/>
            <a:ext cx="1371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10" descr="http://im8-tub.yandex.net/i?id=2337107-0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514600"/>
            <a:ext cx="173355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Picture 12" descr="http://im5-tub.yandex.net/i?id=7633218-0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743200"/>
            <a:ext cx="17526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Picture 14" descr="http://im5-tub.yandex.net/i?id=24116634-0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762000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0" name="Picture 5" descr="http://fantasyflash.ru/anime/book/image/book21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029200"/>
            <a:ext cx="990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1" name="Picture 10" descr="http://www.lenagold.ru/fon/clipart/k/kar/karanda64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248400"/>
            <a:ext cx="4191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2" name="Picture 2" descr="C:\Documents and Settings\Root\Рабочий стол\картинки\Новая папка\grdiktant8[1]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"/>
            <a:ext cx="8610600" cy="653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5853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8892A15-6873-4691-8980-B3B14C66F653}" type="slidenum">
              <a:rPr lang="ru-RU" smtClean="0">
                <a:solidFill>
                  <a:srgbClr val="000000"/>
                </a:solidFill>
              </a:rPr>
              <a:pPr eaLnBrk="1" hangingPunct="1"/>
              <a:t>34</a:t>
            </a:fld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8680"/>
            <a:ext cx="8229600" cy="615692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3600" b="1" i="1" dirty="0" smtClean="0"/>
              <a:t>пластилиновое панно </a:t>
            </a:r>
            <a:r>
              <a:rPr lang="ru-RU" sz="2400" b="1" i="1" dirty="0" smtClean="0"/>
              <a:t>(картины из кусочков пластилина, выкладывание сюжета на пластилиновой основе крупами, пластилиновые узоры);</a:t>
            </a:r>
          </a:p>
          <a:p>
            <a:pPr eaLnBrk="1" hangingPunct="1">
              <a:lnSpc>
                <a:spcPct val="90000"/>
              </a:lnSpc>
            </a:pPr>
            <a:r>
              <a:rPr lang="ru-RU" sz="3600" b="1" i="1" dirty="0" smtClean="0"/>
              <a:t>игры с пуговицами;</a:t>
            </a:r>
          </a:p>
          <a:p>
            <a:pPr eaLnBrk="1" hangingPunct="1">
              <a:lnSpc>
                <a:spcPct val="90000"/>
              </a:lnSpc>
            </a:pPr>
            <a:r>
              <a:rPr lang="ru-RU" sz="3600" b="1" i="1" dirty="0" smtClean="0"/>
              <a:t>шнуровка; </a:t>
            </a:r>
          </a:p>
          <a:p>
            <a:pPr eaLnBrk="1" hangingPunct="1">
              <a:lnSpc>
                <a:spcPct val="90000"/>
              </a:lnSpc>
            </a:pPr>
            <a:r>
              <a:rPr lang="ru-RU" sz="3600" b="1" i="1" dirty="0" smtClean="0"/>
              <a:t>рисование веревочкой </a:t>
            </a:r>
            <a:r>
              <a:rPr lang="ru-RU" sz="2400" b="1" i="1" dirty="0" smtClean="0"/>
              <a:t>(выкладывание нитками контура рисунка на бархатной бумаге контрастного цвета);</a:t>
            </a:r>
          </a:p>
          <a:p>
            <a:pPr eaLnBrk="1" hangingPunct="1">
              <a:lnSpc>
                <a:spcPct val="90000"/>
              </a:lnSpc>
            </a:pPr>
            <a:r>
              <a:rPr lang="ru-RU" sz="3600" b="1" i="1" dirty="0" smtClean="0"/>
              <a:t>мозаика</a:t>
            </a:r>
          </a:p>
        </p:txBody>
      </p:sp>
      <p:pic>
        <p:nvPicPr>
          <p:cNvPr id="36869" name="Picture 1" descr="C:\Documents and Settings\Я\Мои документы\Мои рисунки\Организатор клипов (Microsoft)\j0410787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346700"/>
            <a:ext cx="180975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291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E8EC950-EBDE-4020-9F1E-335D1EAD4DE5}" type="slidenum">
              <a:rPr lang="ru-RU" smtClean="0">
                <a:solidFill>
                  <a:srgbClr val="000000"/>
                </a:solidFill>
              </a:rPr>
              <a:pPr eaLnBrk="1" hangingPunct="1"/>
              <a:t>35</a:t>
            </a:fld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16401" name="Picture 17" descr="DSC031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6" r="6126"/>
          <a:stretch>
            <a:fillRect/>
          </a:stretch>
        </p:blipFill>
        <p:spPr bwMode="auto">
          <a:xfrm>
            <a:off x="7216775" y="1612900"/>
            <a:ext cx="1690688" cy="169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396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713" y="242888"/>
            <a:ext cx="1682750" cy="147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913" y="185738"/>
            <a:ext cx="2376487" cy="309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5" name="Picture 10" descr="D:\Users\Sveta\Documents\Детский сад\Подготовишки\Мастерим открытку к дню матери\IMG_7600 - копия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3" y="176213"/>
            <a:ext cx="2292350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13" descr="D:\Users\Sveta\Documents\Детский сад\КОНКУРСЫ\Осиев - копия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450" y="185738"/>
            <a:ext cx="2346325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7" name="Picture 10" descr="D:\Users\Sveta\Documents\Детский сад\КОНКУРСЫ\IMG_4228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75" y="4191000"/>
            <a:ext cx="3614738" cy="246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8" name="Picture 11" descr="D:\Users\Sveta\Documents\Детский сад\КОНКУРСЫ\Всероссийский конкурс детского творчества «Нам доверена Память» (к 70-летию Великой Победы) (работы принимаются до 10 мая)\IMG_5024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191000"/>
            <a:ext cx="3697288" cy="246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787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2D44CD0-FA50-40CF-AB3F-13A4FF2E1C5E}" type="slidenum">
              <a:rPr lang="ru-RU" smtClean="0">
                <a:solidFill>
                  <a:srgbClr val="000000"/>
                </a:solidFill>
              </a:rPr>
              <a:pPr eaLnBrk="1" hangingPunct="1"/>
              <a:t>36</a:t>
            </a:fld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38915" name="Picture 8"/>
          <p:cNvPicPr>
            <a:picLocks noGrp="1" noChangeAspect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219200"/>
            <a:ext cx="4114800" cy="2438400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8916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3810000"/>
            <a:ext cx="4249738" cy="2655888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219200"/>
            <a:ext cx="4038600" cy="2438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886200"/>
            <a:ext cx="4038600" cy="2590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9" name="Text Box 10"/>
          <p:cNvSpPr txBox="1">
            <a:spLocks noChangeArrowheads="1"/>
          </p:cNvSpPr>
          <p:nvPr/>
        </p:nvSpPr>
        <p:spPr bwMode="auto">
          <a:xfrm>
            <a:off x="1736725" y="300038"/>
            <a:ext cx="54625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</a:rPr>
              <a:t>Пластилиновые узоры</a:t>
            </a:r>
          </a:p>
        </p:txBody>
      </p:sp>
    </p:spTree>
    <p:extLst>
      <p:ext uri="{BB962C8B-B14F-4D97-AF65-F5344CB8AC3E}">
        <p14:creationId xmlns:p14="http://schemas.microsoft.com/office/powerpoint/2010/main" val="257566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B5851D4-D98F-4CB4-8486-19A166847F10}" type="slidenum">
              <a:rPr lang="ru-RU" smtClean="0">
                <a:solidFill>
                  <a:srgbClr val="000000"/>
                </a:solidFill>
              </a:rPr>
              <a:pPr eaLnBrk="1" hangingPunct="1"/>
              <a:t>37</a:t>
            </a:fld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39939" name="Picture 4" descr="DSC032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63836"/>
            <a:ext cx="2844800" cy="212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6" descr="DSC0339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112" y="1340768"/>
            <a:ext cx="419417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791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B8A1BA2-30D0-4B34-AE4A-5717C95466BB}" type="slidenum">
              <a:rPr lang="ru-RU" smtClean="0">
                <a:solidFill>
                  <a:srgbClr val="000000"/>
                </a:solidFill>
              </a:rPr>
              <a:pPr eaLnBrk="1" hangingPunct="1"/>
              <a:t>38</a:t>
            </a:fld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</a:rPr>
              <a:t>Игры с пуговицами</a:t>
            </a:r>
          </a:p>
        </p:txBody>
      </p:sp>
      <p:pic>
        <p:nvPicPr>
          <p:cNvPr id="128003" name="Picture 3" descr="DSC0338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0"/>
            <a:ext cx="2503488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4" name="Picture 4" descr="DSC0338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733800"/>
            <a:ext cx="24384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5" name="Picture 5" descr="DSC0337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810000"/>
            <a:ext cx="2600325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6" name="Picture 6" descr="DSC0339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143000"/>
            <a:ext cx="2770188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4131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8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8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8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8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8E88CD4-1773-4829-B0F0-DA7D69F0BE19}" type="slidenum">
              <a:rPr lang="ru-RU" smtClean="0">
                <a:solidFill>
                  <a:srgbClr val="000000"/>
                </a:solidFill>
              </a:rPr>
              <a:pPr eaLnBrk="1" hangingPunct="1"/>
              <a:t>39</a:t>
            </a:fld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</a:rPr>
              <a:t>Рисование веревочкой </a:t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</a:rPr>
              <a:t>(выкладывание нитками контура рисунка на бархатной бумаге)</a:t>
            </a:r>
          </a:p>
        </p:txBody>
      </p:sp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0"/>
            <a:ext cx="2430463" cy="3886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0" name="Picture 4" descr="DSC0328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209800"/>
            <a:ext cx="33528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Picture 5" descr="DSC0328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209800"/>
            <a:ext cx="26670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533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0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2708920"/>
            <a:ext cx="8229600" cy="3708723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sz="2400" dirty="0" smtClean="0">
                <a:solidFill>
                  <a:srgbClr val="FF3300"/>
                </a:solidFill>
              </a:rPr>
              <a:t>		Развивать графо-моторные навыки необходимо, так как сама жизнь ребёнка потребует использование точных, координированных движений кистей и пальцев, которые необходимы, чтобы одеваться, рисовать, писать, а так же выполнять множество разнообразных бытовых и учебных действий.</a:t>
            </a:r>
          </a:p>
        </p:txBody>
      </p:sp>
      <p:pic>
        <p:nvPicPr>
          <p:cNvPr id="6147" name="Picture 4" descr="5434699_w640_h640_g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941168"/>
            <a:ext cx="2895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86" b="7975"/>
          <a:stretch/>
        </p:blipFill>
        <p:spPr>
          <a:xfrm>
            <a:off x="2123728" y="216024"/>
            <a:ext cx="1872208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5" t="21978"/>
          <a:stretch/>
        </p:blipFill>
        <p:spPr>
          <a:xfrm>
            <a:off x="6603032" y="784"/>
            <a:ext cx="2540968" cy="2826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174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0B9142D-424F-4390-9427-3A6FF63C0570}" type="slidenum">
              <a:rPr lang="ru-RU" smtClean="0">
                <a:solidFill>
                  <a:srgbClr val="000000"/>
                </a:solidFill>
              </a:rPr>
              <a:pPr eaLnBrk="1" hangingPunct="1"/>
              <a:t>40</a:t>
            </a:fld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</a:rPr>
              <a:t>Рисование веревочкой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</a:rPr>
              <a:t>(выкладывание нитками контура рисунка)</a:t>
            </a:r>
          </a:p>
        </p:txBody>
      </p:sp>
      <p:pic>
        <p:nvPicPr>
          <p:cNvPr id="61443" name="Picture 3" descr="DSC032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0"/>
            <a:ext cx="34290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4" descr="DSC0329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191000"/>
            <a:ext cx="33528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5" descr="DSC0329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191000"/>
            <a:ext cx="22098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6" name="Picture 6" descr="DSC0328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524000"/>
            <a:ext cx="35052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7" name="Picture 7" descr="DSC0329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191000"/>
            <a:ext cx="1981200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907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609600"/>
            <a:ext cx="6858000" cy="1066800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dirty="0" smtClean="0">
                <a:solidFill>
                  <a:srgbClr val="FF0000"/>
                </a:solidFill>
              </a:rPr>
              <a:t>Готовимся к школе</a:t>
            </a:r>
          </a:p>
        </p:txBody>
      </p:sp>
      <p:pic>
        <p:nvPicPr>
          <p:cNvPr id="44035" name="Picture 5" descr="i (8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23622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52400" y="1752600"/>
            <a:ext cx="8610600" cy="65071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dirty="0" smtClean="0"/>
              <a:t>                   Все знают, как важно развитие мелкой моторики рук. </a:t>
            </a:r>
          </a:p>
          <a:p>
            <a:pPr>
              <a:buFontTx/>
              <a:buNone/>
            </a:pPr>
            <a:endParaRPr lang="ru-RU" dirty="0" smtClean="0"/>
          </a:p>
          <a:p>
            <a:pPr>
              <a:buFontTx/>
              <a:buNone/>
            </a:pPr>
            <a:r>
              <a:rPr lang="ru-RU" dirty="0" smtClean="0"/>
              <a:t>Выполняя обычные задания и упражнения, ребёнок развивается, </a:t>
            </a:r>
          </a:p>
          <a:p>
            <a:pPr>
              <a:buFontTx/>
              <a:buNone/>
            </a:pPr>
            <a:r>
              <a:rPr lang="ru-RU" dirty="0" smtClean="0"/>
              <a:t>развивается его речь, координация, </a:t>
            </a:r>
          </a:p>
          <a:p>
            <a:pPr>
              <a:buFontTx/>
              <a:buNone/>
            </a:pPr>
            <a:r>
              <a:rPr lang="ru-RU" dirty="0" smtClean="0"/>
              <a:t>он начинает подготовку к школьным заданиям по письму.</a:t>
            </a:r>
          </a:p>
        </p:txBody>
      </p:sp>
    </p:spTree>
    <p:extLst>
      <p:ext uri="{BB962C8B-B14F-4D97-AF65-F5344CB8AC3E}">
        <p14:creationId xmlns:p14="http://schemas.microsoft.com/office/powerpoint/2010/main" val="2839468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8610600" cy="62484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mtClean="0"/>
              <a:t>   «Истоки способностей и дарований детей находятся на кончиках  их пальцев. От них, образно говоря, идут тончайшие ручейки, которые питают источник творческой мысли. Чем больше уверенности и изобретательности в движениях детской руки, тем тоньше  ее взаимодействие  с орудием труда, тем сложнее движения, необходимые для этого взаимодействия, тем ярче творческая стихия детского разума. Чем больше мастерства в детской руке, тем ребенок умнее». </a:t>
            </a:r>
            <a:br>
              <a:rPr lang="ru-RU" smtClean="0"/>
            </a:br>
            <a:r>
              <a:rPr lang="ru-RU" smtClean="0"/>
              <a:t>В.А.Сухомлинский </a:t>
            </a:r>
          </a:p>
        </p:txBody>
      </p:sp>
    </p:spTree>
    <p:extLst>
      <p:ext uri="{BB962C8B-B14F-4D97-AF65-F5344CB8AC3E}">
        <p14:creationId xmlns:p14="http://schemas.microsoft.com/office/powerpoint/2010/main" val="107292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BA19F6-7D00-4A70-B680-3F27CA2397C8}" type="slidenum">
              <a:rPr lang="ru-RU" smtClean="0">
                <a:solidFill>
                  <a:srgbClr val="000000"/>
                </a:solidFill>
              </a:rPr>
              <a:pPr eaLnBrk="1" hangingPunct="1"/>
              <a:t>5</a:t>
            </a:fld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dirty="0" smtClean="0">
                <a:solidFill>
                  <a:schemeClr val="tx1"/>
                </a:solidFill>
              </a:rPr>
              <a:t>Зачем нужно развивать</a:t>
            </a:r>
            <a:br>
              <a:rPr lang="ru-RU" sz="4000" b="1" dirty="0" smtClean="0">
                <a:solidFill>
                  <a:schemeClr val="tx1"/>
                </a:solidFill>
              </a:rPr>
            </a:br>
            <a:r>
              <a:rPr lang="ru-RU" sz="4000" b="1" dirty="0" smtClean="0">
                <a:solidFill>
                  <a:schemeClr val="tx1"/>
                </a:solidFill>
              </a:rPr>
              <a:t> мелкую моторику?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191000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мелкой моторики ребенка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- тонких движений кистей и пальцев рук - один из показателей психического развития ребенка.</a:t>
            </a:r>
          </a:p>
          <a:p>
            <a:pPr eaLnBrk="1" hangingPunct="1"/>
            <a:r>
              <a:rPr lang="ru-RU" sz="2400" smtClean="0">
                <a:latin typeface="Times New Roman" pitchFamily="18" charset="0"/>
              </a:rPr>
              <a:t>Высокий уровень развития мелкой моторики свидетельствует о функциональной зрелости коры головного мозга и о </a:t>
            </a:r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</a:rPr>
              <a:t>психологической готовности ребенка к школе. </a:t>
            </a:r>
          </a:p>
          <a:p>
            <a:pPr eaLnBrk="1" hangingPunct="1"/>
            <a:r>
              <a:rPr lang="ru-RU" sz="2400" smtClean="0">
                <a:latin typeface="Times New Roman" pitchFamily="18" charset="0"/>
              </a:rPr>
              <a:t>Мелкая моторика – </a:t>
            </a:r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</a:rPr>
              <a:t>основа развития психических процессов: </a:t>
            </a:r>
            <a:r>
              <a:rPr lang="ru-RU" sz="2400" smtClean="0">
                <a:latin typeface="Times New Roman" pitchFamily="18" charset="0"/>
              </a:rPr>
              <a:t>внимания, памяти, восприятия, мышления и речи.</a:t>
            </a:r>
          </a:p>
        </p:txBody>
      </p:sp>
      <p:pic>
        <p:nvPicPr>
          <p:cNvPr id="8197" name="Picture 1" descr="C:\Documents and Settings\Я\Мои документы\Мои рисунки\Организатор клипов (Microsoft)\j0410787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262563"/>
            <a:ext cx="173355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7" descr="i (4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33"/>
          <a:stretch/>
        </p:blipFill>
        <p:spPr bwMode="auto">
          <a:xfrm>
            <a:off x="3491880" y="5188390"/>
            <a:ext cx="2160240" cy="1583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971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52D7922-129A-41D1-8EF0-3580B9F5A20B}" type="slidenum">
              <a:rPr lang="ru-RU" smtClean="0">
                <a:solidFill>
                  <a:srgbClr val="000000"/>
                </a:solidFill>
              </a:rPr>
              <a:pPr eaLnBrk="1" hangingPunct="1"/>
              <a:t>6</a:t>
            </a:fld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i="1" dirty="0" smtClean="0">
                <a:solidFill>
                  <a:srgbClr val="FF0000"/>
                </a:solidFill>
              </a:rPr>
              <a:t>При недостатках развития мелкой моторики</a:t>
            </a:r>
            <a:endParaRPr lang="ru-RU" sz="3200" b="1" dirty="0" smtClean="0">
              <a:solidFill>
                <a:srgbClr val="FF0000"/>
              </a:solidFill>
            </a:endParaRP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b="1" i="1" smtClean="0"/>
              <a:t>Неспособность провести прямую линию</a:t>
            </a:r>
            <a:r>
              <a:rPr lang="ru-RU" sz="2400" smtClean="0"/>
              <a:t> (вертикальную, горизонтальную).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i="1" smtClean="0"/>
              <a:t>Трудность формирования правильной траектории движений при выполнении графического элемента</a:t>
            </a:r>
            <a:r>
              <a:rPr lang="ru-RU" sz="2400" smtClean="0"/>
              <a:t> (буквы, цифры, геометрической фигуры).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i="1" smtClean="0"/>
              <a:t>Неустойчивый почерк</a:t>
            </a:r>
            <a:r>
              <a:rPr lang="ru-RU" sz="2400" smtClean="0"/>
              <a:t> (неровные штрихи, различная высота и протяженность графических элементов, большие, растянутые, разнонаклонные буквы).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i="1" smtClean="0"/>
              <a:t>Тремор.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i="1" smtClean="0"/>
              <a:t>Очень медленный темп письма.</a:t>
            </a:r>
          </a:p>
        </p:txBody>
      </p:sp>
      <p:pic>
        <p:nvPicPr>
          <p:cNvPr id="9221" name="Picture 1" descr="C:\Documents and Settings\Я\Мои документы\Мои рисунки\Организатор клипов (Microsoft)\j0410787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157192"/>
            <a:ext cx="1885950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83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FF3300"/>
                </a:solidFill>
              </a:rPr>
              <a:t>Рекомендации при выборе заданий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229600" cy="5105400"/>
          </a:xfrm>
        </p:spPr>
        <p:txBody>
          <a:bodyPr/>
          <a:lstStyle/>
          <a:p>
            <a:r>
              <a:rPr lang="ru-RU" sz="2800" smtClean="0"/>
              <a:t>Главное – уровень сложности заданий должен соответствовать возрасту.</a:t>
            </a:r>
          </a:p>
          <a:p>
            <a:r>
              <a:rPr lang="ru-RU" sz="2800" smtClean="0"/>
              <a:t>При выборе игр и упражнений необходимо учитывать возможности и интересы детей.</a:t>
            </a:r>
          </a:p>
          <a:p>
            <a:r>
              <a:rPr lang="ru-RU" sz="2800" smtClean="0"/>
              <a:t>Если ребёнок не испытывает интереса к занятию, лучше его отложить или заменить другим.</a:t>
            </a:r>
          </a:p>
          <a:p>
            <a:r>
              <a:rPr lang="ru-RU" sz="2800" smtClean="0"/>
              <a:t>Не прерывайте занятия на длительный срок.</a:t>
            </a:r>
          </a:p>
          <a:p>
            <a:r>
              <a:rPr lang="ru-RU" sz="2800" smtClean="0"/>
              <a:t>Не перегружайте ребёнка, не стремитесь дать ему всё сразу!</a:t>
            </a:r>
          </a:p>
          <a:p>
            <a:r>
              <a:rPr lang="ru-RU" sz="2800" smtClean="0"/>
              <a:t>Занятия должны приносить радость.</a:t>
            </a:r>
          </a:p>
          <a:p>
            <a:r>
              <a:rPr lang="ru-RU" sz="2800" smtClean="0"/>
              <a:t>Создавать выставки работ.</a:t>
            </a:r>
          </a:p>
        </p:txBody>
      </p:sp>
      <p:pic>
        <p:nvPicPr>
          <p:cNvPr id="10244" name="Picture 1" descr="C:\Documents and Settings\Я\Мои документы\Мои рисунки\Организатор клипов (Microsoft)\j0410787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359400"/>
            <a:ext cx="173355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464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развития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тонкой моторики и зрительно-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моторной координации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935308-9C9F-4932-8B85-B77395CD0FAC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16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Графо-моторные навыки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 в себя: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52715"/>
          </a:xfrm>
        </p:spPr>
        <p:txBody>
          <a:bodyPr/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Мелкую мускулатуру пальцев (контроль силы пальцев и быстроты их движений);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Зрительный анализ и синтез (определение правых и левых частей тела; ориентировка в пространстве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отношению к предметам; выполнение заданий с условиями по выбору необходимых направлений);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Рисование (штриховка, обвести по контуру, обводка; срисовывание геометрических фигур; зарисовка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деталей, предметов;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дорисовывание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незаконченных рисунков;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дорисовывание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рисунков с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недостающими деталями);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Графическую символику (умение рисовать узоры, а также изображать их с помощью символов);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935308-9C9F-4932-8B85-B77395CD0FAC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39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5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6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8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9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20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2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2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5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6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7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8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29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30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3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3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3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3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35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36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3.xml><?xml version="1.0" encoding="utf-8"?>
<a:theme xmlns:a="http://schemas.openxmlformats.org/drawingml/2006/main" name="37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4.xml><?xml version="1.0" encoding="utf-8"?>
<a:theme xmlns:a="http://schemas.openxmlformats.org/drawingml/2006/main" name="38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5.xml><?xml version="1.0" encoding="utf-8"?>
<a:theme xmlns:a="http://schemas.openxmlformats.org/drawingml/2006/main" name="39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6.xml><?xml version="1.0" encoding="utf-8"?>
<a:theme xmlns:a="http://schemas.openxmlformats.org/drawingml/2006/main" name="40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7.xml><?xml version="1.0" encoding="utf-8"?>
<a:theme xmlns:a="http://schemas.openxmlformats.org/drawingml/2006/main" name="4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</TotalTime>
  <Words>1317</Words>
  <Application>Microsoft Office PowerPoint</Application>
  <PresentationFormat>Экран (4:3)</PresentationFormat>
  <Paragraphs>221</Paragraphs>
  <Slides>42</Slides>
  <Notes>9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37</vt:i4>
      </vt:variant>
      <vt:variant>
        <vt:lpstr>Заголовки слайдов</vt:lpstr>
      </vt:variant>
      <vt:variant>
        <vt:i4>42</vt:i4>
      </vt:variant>
    </vt:vector>
  </HeadingPairs>
  <TitlesOfParts>
    <vt:vector size="84" baseType="lpstr">
      <vt:lpstr>Arial</vt:lpstr>
      <vt:lpstr>Calibri</vt:lpstr>
      <vt:lpstr>Garamond</vt:lpstr>
      <vt:lpstr>Garamond,Bold</vt:lpstr>
      <vt:lpstr>Times New Roman</vt:lpstr>
      <vt:lpstr>Оформление по умолчанию</vt:lpstr>
      <vt:lpstr>1_Оформление по умолчанию</vt:lpstr>
      <vt:lpstr>2_Оформление по умолчанию</vt:lpstr>
      <vt:lpstr>3_Оформление по умолчанию</vt:lpstr>
      <vt:lpstr>5_Оформление по умолчанию</vt:lpstr>
      <vt:lpstr>6_Оформление по умолчанию</vt:lpstr>
      <vt:lpstr>7_Оформление по умолчанию</vt:lpstr>
      <vt:lpstr>11_Оформление по умолчанию</vt:lpstr>
      <vt:lpstr>12_Оформление по умолчанию</vt:lpstr>
      <vt:lpstr>13_Оформление по умолчанию</vt:lpstr>
      <vt:lpstr>14_Оформление по умолчанию</vt:lpstr>
      <vt:lpstr>15_Оформление по умолчанию</vt:lpstr>
      <vt:lpstr>16_Оформление по умолчанию</vt:lpstr>
      <vt:lpstr>18_Оформление по умолчанию</vt:lpstr>
      <vt:lpstr>19_Оформление по умолчанию</vt:lpstr>
      <vt:lpstr>20_Оформление по умолчанию</vt:lpstr>
      <vt:lpstr>21_Оформление по умолчанию</vt:lpstr>
      <vt:lpstr>22_Оформление по умолчанию</vt:lpstr>
      <vt:lpstr>23_Оформление по умолчанию</vt:lpstr>
      <vt:lpstr>24_Оформление по умолчанию</vt:lpstr>
      <vt:lpstr>25_Оформление по умолчанию</vt:lpstr>
      <vt:lpstr>26_Оформление по умолчанию</vt:lpstr>
      <vt:lpstr>27_Оформление по умолчанию</vt:lpstr>
      <vt:lpstr>28_Оформление по умолчанию</vt:lpstr>
      <vt:lpstr>29_Оформление по умолчанию</vt:lpstr>
      <vt:lpstr>30_Оформление по умолчанию</vt:lpstr>
      <vt:lpstr>31_Оформление по умолчанию</vt:lpstr>
      <vt:lpstr>32_Оформление по умолчанию</vt:lpstr>
      <vt:lpstr>33_Оформление по умолчанию</vt:lpstr>
      <vt:lpstr>34_Оформление по умолчанию</vt:lpstr>
      <vt:lpstr>35_Оформление по умолчанию</vt:lpstr>
      <vt:lpstr>36_Оформление по умолчанию</vt:lpstr>
      <vt:lpstr>37_Оформление по умолчанию</vt:lpstr>
      <vt:lpstr>38_Оформление по умолчанию</vt:lpstr>
      <vt:lpstr>39_Оформление по умолчанию</vt:lpstr>
      <vt:lpstr>40_Оформление по умолчанию</vt:lpstr>
      <vt:lpstr>41_Оформление по умолчанию</vt:lpstr>
      <vt:lpstr>Презентация PowerPoint</vt:lpstr>
      <vt:lpstr>М.И.Сеченов писал:</vt:lpstr>
      <vt:lpstr>Графо-моторные навыки  включают в себя:</vt:lpstr>
      <vt:lpstr>Презентация PowerPoint</vt:lpstr>
      <vt:lpstr>Зачем нужно развивать  мелкую моторику?</vt:lpstr>
      <vt:lpstr>При недостатках развития мелкой моторики</vt:lpstr>
      <vt:lpstr>Рекомендации при выборе заданий</vt:lpstr>
      <vt:lpstr>      Возрастные особенности развития тонкой моторики и зрительно- моторной координации</vt:lpstr>
      <vt:lpstr>Графо-моторные навыки включают в себя: </vt:lpstr>
      <vt:lpstr>Презентация PowerPoint</vt:lpstr>
      <vt:lpstr>Презентация PowerPoint</vt:lpstr>
      <vt:lpstr>Презентация PowerPoint</vt:lpstr>
      <vt:lpstr>1 этап. Подготовительный.</vt:lpstr>
      <vt:lpstr>2 этап. Автоматизация процесса работы пальцев с карандашом</vt:lpstr>
      <vt:lpstr>3 этап. Творческий</vt:lpstr>
      <vt:lpstr> 4этап.Подготовка руки к письму. </vt:lpstr>
      <vt:lpstr>Презентация PowerPoint</vt:lpstr>
      <vt:lpstr>Занятия по  развитию графо-моторных навыков (подготовительная группа) </vt:lpstr>
      <vt:lpstr>Презентация PowerPoint</vt:lpstr>
      <vt:lpstr>Презентация PowerPoint</vt:lpstr>
      <vt:lpstr>Кинезиологические упражнения</vt:lpstr>
      <vt:lpstr>Презентация PowerPoint</vt:lpstr>
      <vt:lpstr>Презентация PowerPoint</vt:lpstr>
      <vt:lpstr>Работа с трафаретами</vt:lpstr>
      <vt:lpstr>Презентация PowerPoint</vt:lpstr>
      <vt:lpstr>Рисунок по образцу</vt:lpstr>
      <vt:lpstr>Презентация PowerPoint</vt:lpstr>
      <vt:lpstr>Дорисовка (по принципу симметрии)</vt:lpstr>
      <vt:lpstr>Рисование и письмо одновременно двумя руками</vt:lpstr>
      <vt:lpstr>Скоординированные и свободные движения рук требуют дифференцированной работы мозга. </vt:lpstr>
      <vt:lpstr>ГРАФИЧЕСКИЕ ДИКТАНТЫ  Рисование по клеточкам – очень увлекательное и полезное занятие для детей. Это игровой способ развития у малыша пространственного воображения, мелкой моторики пальцев рук, координации движений, усидчивости. Графические диктанты могут с успехом применяться для детей от 5 до 10 лет. Выполняя предложенные в графических диктантах задания, ребенок расширит кругозор, увеличит словарный запас, научится ориентироваться в тетради, познакомится с разными способами изображения предметов.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Игры с пуговицами</vt:lpstr>
      <vt:lpstr>Рисование веревочкой  (выкладывание нитками контура рисунка на бархатной бумаге)</vt:lpstr>
      <vt:lpstr>Рисование веревочкой  (выкладывание нитками контура рисунка)</vt:lpstr>
      <vt:lpstr>  Готовимся к школе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Sveta</dc:creator>
  <cp:lastModifiedBy>Home</cp:lastModifiedBy>
  <cp:revision>24</cp:revision>
  <dcterms:created xsi:type="dcterms:W3CDTF">2015-05-20T05:48:08Z</dcterms:created>
  <dcterms:modified xsi:type="dcterms:W3CDTF">2018-11-29T07:44:39Z</dcterms:modified>
</cp:coreProperties>
</file>