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60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67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61DD76EB-1D4C-4AC2-8A90-0B11F1D1706A}" type="datetimeFigureOut">
              <a:rPr lang="ru-RU" smtClean="0"/>
              <a:t>20.12.2016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0D63391-89D6-43D0-8986-F928DDD62CFF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3047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D76EB-1D4C-4AC2-8A90-0B11F1D1706A}" type="datetimeFigureOut">
              <a:rPr lang="ru-RU" smtClean="0"/>
              <a:t>20.12.2016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63391-89D6-43D0-8986-F928DDD62C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09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D76EB-1D4C-4AC2-8A90-0B11F1D1706A}" type="datetimeFigureOut">
              <a:rPr lang="ru-RU" smtClean="0"/>
              <a:t>20.12.2016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63391-89D6-43D0-8986-F928DDD62CFF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2683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D76EB-1D4C-4AC2-8A90-0B11F1D1706A}" type="datetimeFigureOut">
              <a:rPr lang="ru-RU" smtClean="0"/>
              <a:t>20.12.2016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63391-89D6-43D0-8986-F928DDD62CF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49939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D76EB-1D4C-4AC2-8A90-0B11F1D1706A}" type="datetimeFigureOut">
              <a:rPr lang="ru-RU" smtClean="0"/>
              <a:t>20.12.2016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63391-89D6-43D0-8986-F928DDD62C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3938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D76EB-1D4C-4AC2-8A90-0B11F1D1706A}" type="datetimeFigureOut">
              <a:rPr lang="ru-RU" smtClean="0"/>
              <a:t>20.12.2016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63391-89D6-43D0-8986-F928DDD62CFF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95136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D76EB-1D4C-4AC2-8A90-0B11F1D1706A}" type="datetimeFigureOut">
              <a:rPr lang="ru-RU" smtClean="0"/>
              <a:t>20.12.2016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63391-89D6-43D0-8986-F928DDD62CFF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96703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D76EB-1D4C-4AC2-8A90-0B11F1D1706A}" type="datetimeFigureOut">
              <a:rPr lang="ru-RU" smtClean="0"/>
              <a:t>20.12.2016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63391-89D6-43D0-8986-F928DDD62CFF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02459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D76EB-1D4C-4AC2-8A90-0B11F1D1706A}" type="datetimeFigureOut">
              <a:rPr lang="ru-RU" smtClean="0"/>
              <a:t>20.12.2016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63391-89D6-43D0-8986-F928DDD62CFF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674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D76EB-1D4C-4AC2-8A90-0B11F1D1706A}" type="datetimeFigureOut">
              <a:rPr lang="ru-RU" smtClean="0"/>
              <a:t>20.12.2016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63391-89D6-43D0-8986-F928DDD62C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44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D76EB-1D4C-4AC2-8A90-0B11F1D1706A}" type="datetimeFigureOut">
              <a:rPr lang="ru-RU" smtClean="0"/>
              <a:t>20.12.2016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63391-89D6-43D0-8986-F928DDD62CFF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5844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D76EB-1D4C-4AC2-8A90-0B11F1D1706A}" type="datetimeFigureOut">
              <a:rPr lang="ru-RU" smtClean="0"/>
              <a:t>20.12.2016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63391-89D6-43D0-8986-F928DDD62C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029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D76EB-1D4C-4AC2-8A90-0B11F1D1706A}" type="datetimeFigureOut">
              <a:rPr lang="ru-RU" smtClean="0"/>
              <a:t>20.12.2016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63391-89D6-43D0-8986-F928DDD62CFF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117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D76EB-1D4C-4AC2-8A90-0B11F1D1706A}" type="datetimeFigureOut">
              <a:rPr lang="ru-RU" smtClean="0"/>
              <a:t>20.12.2016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63391-89D6-43D0-8986-F928DDD62CFF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1733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D76EB-1D4C-4AC2-8A90-0B11F1D1706A}" type="datetimeFigureOut">
              <a:rPr lang="ru-RU" smtClean="0"/>
              <a:t>20.12.2016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63391-89D6-43D0-8986-F928DDD62C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0031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D76EB-1D4C-4AC2-8A90-0B11F1D1706A}" type="datetimeFigureOut">
              <a:rPr lang="ru-RU" smtClean="0"/>
              <a:t>20.12.2016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63391-89D6-43D0-8986-F928DDD62CFF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4001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D76EB-1D4C-4AC2-8A90-0B11F1D1706A}" type="datetimeFigureOut">
              <a:rPr lang="ru-RU" smtClean="0"/>
              <a:t>20.12.2016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63391-89D6-43D0-8986-F928DDD62C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37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1DD76EB-1D4C-4AC2-8A90-0B11F1D1706A}" type="datetimeFigureOut">
              <a:rPr lang="ru-RU" smtClean="0"/>
              <a:t>20.12.2016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0D63391-89D6-43D0-8986-F928DDD62C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2250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10435" y="1871131"/>
            <a:ext cx="6697632" cy="2378140"/>
          </a:xfrm>
        </p:spPr>
        <p:txBody>
          <a:bodyPr/>
          <a:lstStyle/>
          <a:p>
            <a:r>
              <a:rPr lang="ru-RU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 Не ремень, а пряник»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659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0773" y="633273"/>
            <a:ext cx="4695825" cy="5715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bookbox.com.ua/uploads/posts/2011-11/1320854787_001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752" y="795899"/>
            <a:ext cx="4231202" cy="538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17948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thelib.ru/books/00/13/55/00135520/i_013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178" y="733909"/>
            <a:ext cx="3727540" cy="5060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ownlib.ru/i/79/797/7974/79747/i_00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7033" y="1735167"/>
            <a:ext cx="5429250" cy="2724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2051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Изделия из ремней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http://skumekay.ru/wp-content/uploads/2015/10/izstaroykozhi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569" y="526957"/>
            <a:ext cx="2732367" cy="331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img1.liveinternet.ru/images/attach/c/5/124/128/124128591_4019326_78eda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449" y="7069305"/>
            <a:ext cx="3274268" cy="211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www.infoniac.ru/upload/medialibrary/98a/98ae125ebd8169582a48b67ae496612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089" y="2285999"/>
            <a:ext cx="3846793" cy="3846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doit-yourself.ru/upload/blog/103/103274abd5e852ad70fc9f85c8ece5f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5882" y="4542988"/>
            <a:ext cx="4244212" cy="1682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://content.podarki.ru/goods-images/cfbd9780-ef28-4344-ad5c-667b559b22cd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0247" y="1634065"/>
            <a:ext cx="3118784" cy="3118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://dekormyhome.ru/wp-content/uploads/2016/01/16-25-680x102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8617" y="3222753"/>
            <a:ext cx="1994274" cy="3003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50840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77.geomama.ru/wp-content/uploads/2015/02/EQk708qNYYk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40" y="3001216"/>
            <a:ext cx="4972696" cy="331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im3-tub-ru.yandex.net/i?id=63770cc4b55522f5af19ea420ddadab6&amp;n=33&amp;h=215&amp;w=3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574" y="2393575"/>
            <a:ext cx="3652845" cy="2501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textarchive.ru/images/975/1949373/m6bf6e56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3420" y="2738670"/>
            <a:ext cx="3140720" cy="35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пряник</a:t>
            </a:r>
            <a:endParaRPr lang="ru-RU" sz="5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250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сотрудничество! </a:t>
            </a:r>
            <a:br>
              <a:rPr lang="ru-RU" sz="4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новых встреч!!!</a:t>
            </a:r>
            <a:endParaRPr lang="ru-RU" sz="4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http://allday1.com/imagedb/4d/d/55927f6bfdaf0cda162b04eff525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706" y="2705381"/>
            <a:ext cx="3912588" cy="331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static4.depositphotos.com/1017200/316/v/950/depositphotos_3160232-The-small-artis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905" y="2964961"/>
            <a:ext cx="3004483" cy="3058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wl.static.fotolia.com/jpg/00/05/92/42/400_F_5924200_5g8r5iWVIv9dFLLTNZp5cFRLcngIapNV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6881" y="2213256"/>
            <a:ext cx="2486025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89544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33</TotalTime>
  <Words>16</Words>
  <Application>Microsoft Office PowerPoint</Application>
  <PresentationFormat>Широкоэкранный</PresentationFormat>
  <Paragraphs>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Garamond</vt:lpstr>
      <vt:lpstr>Times New Roman</vt:lpstr>
      <vt:lpstr>Натуральные материалы</vt:lpstr>
      <vt:lpstr>« Не ремень, а пряник»</vt:lpstr>
      <vt:lpstr>Презентация PowerPoint</vt:lpstr>
      <vt:lpstr>Презентация PowerPoint</vt:lpstr>
      <vt:lpstr>Изделия из ремней</vt:lpstr>
      <vt:lpstr>Русский пряник</vt:lpstr>
      <vt:lpstr>Спасибо за сотрудничество!  До новых встреч!!!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 Не ремень, а пряник»</dc:title>
  <dc:creator>89200363593 Help</dc:creator>
  <cp:lastModifiedBy>89200363593 Help</cp:lastModifiedBy>
  <cp:revision>4</cp:revision>
  <dcterms:created xsi:type="dcterms:W3CDTF">2016-12-20T02:50:30Z</dcterms:created>
  <dcterms:modified xsi:type="dcterms:W3CDTF">2016-12-20T03:24:15Z</dcterms:modified>
</cp:coreProperties>
</file>